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708" r:id="rId1"/>
  </p:sldMasterIdLst>
  <p:notesMasterIdLst>
    <p:notesMasterId r:id="rId11"/>
  </p:notesMasterIdLst>
  <p:sldIdLst>
    <p:sldId id="257" r:id="rId2"/>
    <p:sldId id="268" r:id="rId3"/>
    <p:sldId id="258" r:id="rId4"/>
    <p:sldId id="266" r:id="rId5"/>
    <p:sldId id="269" r:id="rId6"/>
    <p:sldId id="259" r:id="rId7"/>
    <p:sldId id="260" r:id="rId8"/>
    <p:sldId id="267" r:id="rId9"/>
    <p:sldId id="262" r:id="rId10"/>
  </p:sldIdLst>
  <p:sldSz cx="9144000" cy="6858000" type="screen4x3"/>
  <p:notesSz cx="6858000" cy="9144000"/>
  <p:embeddedFontLst>
    <p:embeddedFont>
      <p:font typeface="Acumin Pro" panose="020B0604020202020204" charset="0"/>
      <p:regular r:id="rId12"/>
      <p:bold r:id="rId13"/>
      <p:italic r:id="rId14"/>
      <p:boldItalic r:id="rId15"/>
    </p:embeddedFont>
    <p:embeddedFont>
      <p:font typeface="Acumin Pro ExtraCondensed" panose="020B0604020202020204" charset="0"/>
      <p:regular r:id="rId16"/>
      <p:bold r:id="rId17"/>
      <p:italic r:id="rId18"/>
      <p:boldItalic r:id="rId19"/>
    </p:embeddedFont>
    <p:embeddedFont>
      <p:font typeface="Acumin Pro Semibold" panose="020B0604020202020204" charset="0"/>
      <p:regular r:id="rId20"/>
      <p:bold r:id="rId21"/>
      <p:italic r:id="rId22"/>
      <p:boldItalic r:id="rId23"/>
    </p:embeddedFont>
    <p:embeddedFont>
      <p:font typeface="Acumin Pro SemiCondensed" panose="020B0604020202020204" charset="0"/>
      <p:regular r:id="rId24"/>
      <p:bold r:id="rId25"/>
      <p:italic r:id="rId26"/>
      <p:boldItalic r:id="rId27"/>
    </p:embeddedFont>
    <p:embeddedFont>
      <p:font typeface="Arial Nova" panose="020B0504020202020204" pitchFamily="34" charset="0"/>
      <p:regular r:id="rId28"/>
      <p:bold r:id="rId29"/>
      <p:italic r:id="rId30"/>
      <p:boldItalic r:id="rId31"/>
    </p:embeddedFont>
    <p:embeddedFont>
      <p:font typeface="Calibri" panose="020F0502020204030204" pitchFamily="34" charset="0"/>
      <p:regular r:id="rId32"/>
      <p:bold r:id="rId33"/>
      <p:italic r:id="rId34"/>
      <p:boldItalic r:id="rId35"/>
    </p:embeddedFont>
    <p:embeddedFont>
      <p:font typeface="United Sans Cd Md" charset="0"/>
      <p:regular r:id="rId36"/>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86419"/>
  </p:normalViewPr>
  <p:slideViewPr>
    <p:cSldViewPr snapToGrid="0" snapToObjects="1">
      <p:cViewPr varScale="1">
        <p:scale>
          <a:sx n="86" d="100"/>
          <a:sy n="86" d="100"/>
        </p:scale>
        <p:origin x="1382" y="67"/>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snapToObjects="1">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font" Target="fonts/font7.fntdata"/><Relationship Id="rId26" Type="http://schemas.openxmlformats.org/officeDocument/2006/relationships/font" Target="fonts/font15.fntdata"/><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10.fntdata"/><Relationship Id="rId34" Type="http://schemas.openxmlformats.org/officeDocument/2006/relationships/font" Target="fonts/font23.fntdata"/><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font" Target="fonts/font6.fntdata"/><Relationship Id="rId25" Type="http://schemas.openxmlformats.org/officeDocument/2006/relationships/font" Target="fonts/font14.fntdata"/><Relationship Id="rId33" Type="http://schemas.openxmlformats.org/officeDocument/2006/relationships/font" Target="fonts/font22.fntdata"/><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font" Target="fonts/font5.fntdata"/><Relationship Id="rId20" Type="http://schemas.openxmlformats.org/officeDocument/2006/relationships/font" Target="fonts/font9.fntdata"/><Relationship Id="rId29" Type="http://schemas.openxmlformats.org/officeDocument/2006/relationships/font" Target="fonts/font1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24" Type="http://schemas.openxmlformats.org/officeDocument/2006/relationships/font" Target="fonts/font13.fntdata"/><Relationship Id="rId32" Type="http://schemas.openxmlformats.org/officeDocument/2006/relationships/font" Target="fonts/font21.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font" Target="fonts/font4.fntdata"/><Relationship Id="rId23" Type="http://schemas.openxmlformats.org/officeDocument/2006/relationships/font" Target="fonts/font12.fntdata"/><Relationship Id="rId28" Type="http://schemas.openxmlformats.org/officeDocument/2006/relationships/font" Target="fonts/font17.fntdata"/><Relationship Id="rId36" Type="http://schemas.openxmlformats.org/officeDocument/2006/relationships/font" Target="fonts/font25.fntdata"/><Relationship Id="rId10" Type="http://schemas.openxmlformats.org/officeDocument/2006/relationships/slide" Target="slides/slide9.xml"/><Relationship Id="rId19" Type="http://schemas.openxmlformats.org/officeDocument/2006/relationships/font" Target="fonts/font8.fntdata"/><Relationship Id="rId31" Type="http://schemas.openxmlformats.org/officeDocument/2006/relationships/font" Target="fonts/font2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 Id="rId22" Type="http://schemas.openxmlformats.org/officeDocument/2006/relationships/font" Target="fonts/font11.fntdata"/><Relationship Id="rId27" Type="http://schemas.openxmlformats.org/officeDocument/2006/relationships/font" Target="fonts/font16.fntdata"/><Relationship Id="rId30" Type="http://schemas.openxmlformats.org/officeDocument/2006/relationships/font" Target="fonts/font19.fntdata"/><Relationship Id="rId35" Type="http://schemas.openxmlformats.org/officeDocument/2006/relationships/font" Target="fonts/font2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8A55EAA-D64B-A54D-9AD6-840407C79D5E}" type="datetimeFigureOut">
              <a:rPr lang="en-US" smtClean="0"/>
              <a:t>11/20/2022</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88F3A2B-14A6-8F47-B753-A658CA12576A}" type="slidenum">
              <a:rPr lang="en-US" smtClean="0"/>
              <a:t>‹#›</a:t>
            </a:fld>
            <a:endParaRPr lang="en-US"/>
          </a:p>
        </p:txBody>
      </p:sp>
    </p:spTree>
    <p:extLst>
      <p:ext uri="{BB962C8B-B14F-4D97-AF65-F5344CB8AC3E}">
        <p14:creationId xmlns:p14="http://schemas.microsoft.com/office/powerpoint/2010/main" val="16179004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88F3A2B-14A6-8F47-B753-A658CA12576A}" type="slidenum">
              <a:rPr lang="en-US" smtClean="0"/>
              <a:t>1</a:t>
            </a:fld>
            <a:endParaRPr lang="en-US"/>
          </a:p>
        </p:txBody>
      </p:sp>
    </p:spTree>
    <p:extLst>
      <p:ext uri="{BB962C8B-B14F-4D97-AF65-F5344CB8AC3E}">
        <p14:creationId xmlns:p14="http://schemas.microsoft.com/office/powerpoint/2010/main" val="3237662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88F3A2B-14A6-8F47-B753-A658CA12576A}" type="slidenum">
              <a:rPr lang="en-US" smtClean="0"/>
              <a:t>3</a:t>
            </a:fld>
            <a:endParaRPr lang="en-US"/>
          </a:p>
        </p:txBody>
      </p:sp>
    </p:spTree>
    <p:extLst>
      <p:ext uri="{BB962C8B-B14F-4D97-AF65-F5344CB8AC3E}">
        <p14:creationId xmlns:p14="http://schemas.microsoft.com/office/powerpoint/2010/main" val="20267345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88F3A2B-14A6-8F47-B753-A658CA12576A}" type="slidenum">
              <a:rPr lang="en-US" smtClean="0"/>
              <a:t>4</a:t>
            </a:fld>
            <a:endParaRPr lang="en-US"/>
          </a:p>
        </p:txBody>
      </p:sp>
    </p:spTree>
    <p:extLst>
      <p:ext uri="{BB962C8B-B14F-4D97-AF65-F5344CB8AC3E}">
        <p14:creationId xmlns:p14="http://schemas.microsoft.com/office/powerpoint/2010/main" val="29199307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88F3A2B-14A6-8F47-B753-A658CA12576A}" type="slidenum">
              <a:rPr lang="en-US" smtClean="0"/>
              <a:t>8</a:t>
            </a:fld>
            <a:endParaRPr lang="en-US"/>
          </a:p>
        </p:txBody>
      </p:sp>
    </p:spTree>
    <p:extLst>
      <p:ext uri="{BB962C8B-B14F-4D97-AF65-F5344CB8AC3E}">
        <p14:creationId xmlns:p14="http://schemas.microsoft.com/office/powerpoint/2010/main" val="19543743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88F3A2B-14A6-8F47-B753-A658CA12576A}" type="slidenum">
              <a:rPr lang="en-US" smtClean="0"/>
              <a:t>9</a:t>
            </a:fld>
            <a:endParaRPr lang="en-US"/>
          </a:p>
        </p:txBody>
      </p:sp>
    </p:spTree>
    <p:extLst>
      <p:ext uri="{BB962C8B-B14F-4D97-AF65-F5344CB8AC3E}">
        <p14:creationId xmlns:p14="http://schemas.microsoft.com/office/powerpoint/2010/main" val="269263475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Resource Page - PPT Accessibility">
    <p:bg>
      <p:bgPr>
        <a:solidFill>
          <a:schemeClr val="accent4"/>
        </a:solidFill>
        <a:effectLst/>
      </p:bgPr>
    </p:bg>
    <p:spTree>
      <p:nvGrpSpPr>
        <p:cNvPr id="1" name=""/>
        <p:cNvGrpSpPr/>
        <p:nvPr/>
      </p:nvGrpSpPr>
      <p:grpSpPr>
        <a:xfrm>
          <a:off x="0" y="0"/>
          <a:ext cx="0" cy="0"/>
          <a:chOff x="0" y="0"/>
          <a:chExt cx="0" cy="0"/>
        </a:xfrm>
      </p:grpSpPr>
      <p:sp>
        <p:nvSpPr>
          <p:cNvPr id="3" name="PPT Accessibility"/>
          <p:cNvSpPr>
            <a:spLocks noGrp="1"/>
          </p:cNvSpPr>
          <p:nvPr>
            <p:ph type="subTitle" idx="1" hasCustomPrompt="1"/>
          </p:nvPr>
        </p:nvSpPr>
        <p:spPr>
          <a:xfrm>
            <a:off x="1562100" y="1597306"/>
            <a:ext cx="5993395" cy="1938992"/>
          </a:xfrm>
          <a:noFill/>
        </p:spPr>
        <p:txBody>
          <a:bodyPr wrap="square" lIns="0" tIns="0" rIns="0" bIns="0" anchor="t" anchorCtr="0">
            <a:spAutoFit/>
          </a:bodyPr>
          <a:lstStyle>
            <a:lvl1pPr marL="0" indent="0" algn="l">
              <a:buNone/>
              <a:defRPr lang="en-US" b="0" smtClean="0">
                <a:solidFill>
                  <a:schemeClr val="bg1"/>
                </a:solidFill>
                <a:effectLst/>
              </a:defRPr>
            </a:lvl1pPr>
            <a:lvl2pPr marL="457200" indent="0" algn="ctr">
              <a:buNone/>
              <a:defRPr sz="19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effectLst/>
                <a:latin typeface="Acumin Pro" panose="020B0504020202020204" pitchFamily="34" charset="77"/>
              </a:rPr>
              <a:t>Support the Purdue University brand in your presentations by using a brand-friendly template. This template uses an accessible master layout. Please note that some changes  to the PowerPoint template could impact accessibility by those with disabilities. Follow the instructions provided by Microsoft Office to ensure that your PowerPoint presentations are accessible to all users:</a:t>
            </a:r>
          </a:p>
        </p:txBody>
      </p:sp>
      <p:sp>
        <p:nvSpPr>
          <p:cNvPr id="10" name="PPT Accessibility URL" descr="PPT Accessibility URL">
            <a:extLst>
              <a:ext uri="{FF2B5EF4-FFF2-40B4-BE49-F238E27FC236}">
                <a16:creationId xmlns:a16="http://schemas.microsoft.com/office/drawing/2014/main" id="{E7B0FF2D-DA7C-7D4D-A32C-27DF18CCFBFD}"/>
              </a:ext>
            </a:extLst>
          </p:cNvPr>
          <p:cNvSpPr>
            <a:spLocks noGrp="1"/>
          </p:cNvSpPr>
          <p:nvPr>
            <p:ph type="body" sz="quarter" idx="14" hasCustomPrompt="1"/>
          </p:nvPr>
        </p:nvSpPr>
        <p:spPr>
          <a:xfrm>
            <a:off x="1562100" y="3813008"/>
            <a:ext cx="5670506" cy="998768"/>
          </a:xfrm>
        </p:spPr>
        <p:txBody>
          <a:bodyPr lIns="0" tIns="0" rIns="0" bIns="0">
            <a:normAutofit/>
          </a:bodyPr>
          <a:lstStyle>
            <a:lvl1pPr marL="0" marR="0" indent="0" algn="l" defTabSz="457200" rtl="0" eaLnBrk="1" fontAlgn="auto" latinLnBrk="0" hangingPunct="1">
              <a:lnSpc>
                <a:spcPct val="100000"/>
              </a:lnSpc>
              <a:spcBef>
                <a:spcPts val="0"/>
              </a:spcBef>
              <a:spcAft>
                <a:spcPts val="0"/>
              </a:spcAft>
              <a:buClrTx/>
              <a:buSzTx/>
              <a:buFontTx/>
              <a:buNone/>
              <a:tabLst/>
              <a:defRPr sz="1800" b="0" i="0" normalizeH="0" baseline="0">
                <a:solidFill>
                  <a:schemeClr val="bg1"/>
                </a:solidFill>
                <a:latin typeface="Acumin Pro" panose="020B0504020202020204" pitchFamily="34" charset="77"/>
              </a:defRPr>
            </a:lvl1pPr>
          </a:lstStyle>
          <a:p>
            <a:r>
              <a:rPr lang="en-US" dirty="0">
                <a:solidFill>
                  <a:schemeClr val="accent1"/>
                </a:solidFill>
                <a:effectLst/>
                <a:latin typeface="Acumin Pro" panose="020B0504020202020204" pitchFamily="34" charset="77"/>
              </a:rPr>
              <a:t>https://</a:t>
            </a:r>
            <a:r>
              <a:rPr lang="en-US" dirty="0" err="1">
                <a:solidFill>
                  <a:schemeClr val="accent1"/>
                </a:solidFill>
                <a:effectLst/>
                <a:latin typeface="Acumin Pro" panose="020B0504020202020204" pitchFamily="34" charset="77"/>
              </a:rPr>
              <a:t>support.office.com</a:t>
            </a:r>
            <a:r>
              <a:rPr lang="en-US" dirty="0">
                <a:solidFill>
                  <a:schemeClr val="accent1"/>
                </a:solidFill>
                <a:effectLst/>
                <a:latin typeface="Acumin Pro" panose="020B0504020202020204" pitchFamily="34" charset="77"/>
              </a:rPr>
              <a:t>/</a:t>
            </a:r>
            <a:r>
              <a:rPr lang="en-US" dirty="0" err="1">
                <a:solidFill>
                  <a:schemeClr val="accent1"/>
                </a:solidFill>
                <a:effectLst/>
                <a:latin typeface="Acumin Pro" panose="020B0504020202020204" pitchFamily="34" charset="77"/>
              </a:rPr>
              <a:t>en</a:t>
            </a:r>
            <a:r>
              <a:rPr lang="en-US" dirty="0">
                <a:solidFill>
                  <a:schemeClr val="accent1"/>
                </a:solidFill>
                <a:effectLst/>
                <a:latin typeface="Acumin Pro" panose="020B0504020202020204" pitchFamily="34" charset="77"/>
              </a:rPr>
              <a:t>-us/article/Make-your-PowerPoint-presentations-accessible-6f7772b2-2f33-4bd2-8ca7-dae3b2b3ef25</a:t>
            </a:r>
            <a:endParaRPr lang="en-US" dirty="0">
              <a:solidFill>
                <a:schemeClr val="accent1"/>
              </a:solidFill>
            </a:endParaRPr>
          </a:p>
        </p:txBody>
      </p:sp>
      <p:pic>
        <p:nvPicPr>
          <p:cNvPr id="12" name="Purdue Logo" descr="Purdue Logo">
            <a:extLst>
              <a:ext uri="{FF2B5EF4-FFF2-40B4-BE49-F238E27FC236}">
                <a16:creationId xmlns:a16="http://schemas.microsoft.com/office/drawing/2014/main" id="{B21C3C35-DE04-B844-B5FE-2DE32EB44EA9}"/>
              </a:ext>
            </a:extLst>
          </p:cNvPr>
          <p:cNvPicPr>
            <a:picLocks noChangeAspect="1"/>
          </p:cNvPicPr>
          <p:nvPr/>
        </p:nvPicPr>
        <p:blipFill>
          <a:blip r:embed="rId2"/>
          <a:stretch>
            <a:fillRect/>
          </a:stretch>
        </p:blipFill>
        <p:spPr>
          <a:xfrm>
            <a:off x="853384" y="6087255"/>
            <a:ext cx="1916505" cy="341599"/>
          </a:xfrm>
          <a:prstGeom prst="rect">
            <a:avLst/>
          </a:prstGeom>
        </p:spPr>
      </p:pic>
      <p:sp>
        <p:nvSpPr>
          <p:cNvPr id="7" name="Date"/>
          <p:cNvSpPr>
            <a:spLocks noGrp="1"/>
          </p:cNvSpPr>
          <p:nvPr>
            <p:ph type="dt" sz="half" idx="10"/>
          </p:nvPr>
        </p:nvSpPr>
        <p:spPr>
          <a:xfrm>
            <a:off x="6936379" y="6220740"/>
            <a:ext cx="766418" cy="323968"/>
          </a:xfrm>
        </p:spPr>
        <p:txBody>
          <a:bodyPr/>
          <a:lstStyle>
            <a:lvl1pPr>
              <a:defRPr>
                <a:solidFill>
                  <a:schemeClr val="bg1">
                    <a:alpha val="70000"/>
                  </a:schemeClr>
                </a:solidFill>
              </a:defRPr>
            </a:lvl1pPr>
          </a:lstStyle>
          <a:p>
            <a:fld id="{D47A9A36-4EB0-BF46-AE48-7CDA251B954B}" type="datetime1">
              <a:rPr lang="en-US" smtClean="0"/>
              <a:t>11/20/2022</a:t>
            </a:fld>
            <a:endParaRPr lang="en-US" dirty="0"/>
          </a:p>
        </p:txBody>
      </p:sp>
      <p:sp>
        <p:nvSpPr>
          <p:cNvPr id="9" name="Slide Number"/>
          <p:cNvSpPr>
            <a:spLocks noGrp="1"/>
          </p:cNvSpPr>
          <p:nvPr>
            <p:ph type="sldNum" sz="quarter" idx="12"/>
          </p:nvPr>
        </p:nvSpPr>
        <p:spPr/>
        <p:txBody>
          <a:bodyPr/>
          <a:lstStyle>
            <a:lvl1pPr>
              <a:defRPr>
                <a:solidFill>
                  <a:schemeClr val="bg1"/>
                </a:solidFill>
              </a:defRPr>
            </a:lvl1pPr>
          </a:lstStyle>
          <a:p>
            <a:fld id="{8A7A6979-0714-4377-B894-6BE4C2D6E202}" type="slidenum">
              <a:rPr lang="en-US" smtClean="0"/>
              <a:pPr/>
              <a:t>‹#›</a:t>
            </a:fld>
            <a:endParaRPr lang="en-US" dirty="0"/>
          </a:p>
        </p:txBody>
      </p:sp>
      <p:cxnSp>
        <p:nvCxnSpPr>
          <p:cNvPr id="13" name="Line 1">
            <a:extLst>
              <a:ext uri="{FF2B5EF4-FFF2-40B4-BE49-F238E27FC236}">
                <a16:creationId xmlns:a16="http://schemas.microsoft.com/office/drawing/2014/main" id="{A746CD05-A191-A442-A002-3AD9F5CCAD2A}"/>
              </a:ext>
            </a:extLst>
          </p:cNvPr>
          <p:cNvCxnSpPr/>
          <p:nvPr/>
        </p:nvCxnSpPr>
        <p:spPr>
          <a:xfrm>
            <a:off x="677119" y="5788"/>
            <a:ext cx="0" cy="6464461"/>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 name="Line 2">
            <a:extLst>
              <a:ext uri="{FF2B5EF4-FFF2-40B4-BE49-F238E27FC236}">
                <a16:creationId xmlns:a16="http://schemas.microsoft.com/office/drawing/2014/main" id="{28D7FFFF-8236-024F-9988-3350427826A4}"/>
              </a:ext>
            </a:extLst>
          </p:cNvPr>
          <p:cNvCxnSpPr>
            <a:cxnSpLocks/>
          </p:cNvCxnSpPr>
          <p:nvPr/>
        </p:nvCxnSpPr>
        <p:spPr>
          <a:xfrm>
            <a:off x="6787587" y="5735256"/>
            <a:ext cx="0" cy="112274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Line 3">
            <a:extLst>
              <a:ext uri="{FF2B5EF4-FFF2-40B4-BE49-F238E27FC236}">
                <a16:creationId xmlns:a16="http://schemas.microsoft.com/office/drawing/2014/main" id="{7AA55D00-5647-D94E-B9DD-67ABB620C647}"/>
              </a:ext>
            </a:extLst>
          </p:cNvPr>
          <p:cNvCxnSpPr>
            <a:cxnSpLocks/>
          </p:cNvCxnSpPr>
          <p:nvPr/>
        </p:nvCxnSpPr>
        <p:spPr>
          <a:xfrm>
            <a:off x="8452413" y="1597306"/>
            <a:ext cx="0" cy="526069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306990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2880">
          <p15:clr>
            <a:srgbClr val="FBAE40"/>
          </p15:clr>
        </p15:guide>
        <p15:guide id="3" orient="horz" pos="4032" userDrawn="1">
          <p15:clr>
            <a:srgbClr val="FBAE40"/>
          </p15:clr>
        </p15:guide>
        <p15:guide id="4" pos="4464">
          <p15:clr>
            <a:srgbClr val="FBAE40"/>
          </p15:clr>
        </p15:guide>
        <p15:guide id="5" pos="5136">
          <p15:clr>
            <a:srgbClr val="FBAE40"/>
          </p15:clr>
        </p15:guide>
        <p15:guide id="6" orient="horz" pos="4080">
          <p15:clr>
            <a:srgbClr val="FBAE40"/>
          </p15:clr>
        </p15:guide>
        <p15:guide id="7" pos="984">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accent4"/>
        </a:solidFill>
        <a:effectLst/>
      </p:bgPr>
    </p:bg>
    <p:spTree>
      <p:nvGrpSpPr>
        <p:cNvPr id="1" name=""/>
        <p:cNvGrpSpPr/>
        <p:nvPr/>
      </p:nvGrpSpPr>
      <p:grpSpPr>
        <a:xfrm>
          <a:off x="0" y="0"/>
          <a:ext cx="0" cy="0"/>
          <a:chOff x="0" y="0"/>
          <a:chExt cx="0" cy="0"/>
        </a:xfrm>
      </p:grpSpPr>
      <p:sp>
        <p:nvSpPr>
          <p:cNvPr id="20" name="Black Background">
            <a:extLst>
              <a:ext uri="{FF2B5EF4-FFF2-40B4-BE49-F238E27FC236}">
                <a16:creationId xmlns:a16="http://schemas.microsoft.com/office/drawing/2014/main" id="{EACB2F0C-1C3D-CD48-AD13-7B5AD683F7C7}"/>
              </a:ext>
            </a:extLst>
          </p:cNvPr>
          <p:cNvSpPr/>
          <p:nvPr/>
        </p:nvSpPr>
        <p:spPr>
          <a:xfrm>
            <a:off x="0" y="0"/>
            <a:ext cx="9144000" cy="6858000"/>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ctrTitle" hasCustomPrompt="1"/>
          </p:nvPr>
        </p:nvSpPr>
        <p:spPr bwMode="blackWhite">
          <a:xfrm>
            <a:off x="1585703" y="1501741"/>
            <a:ext cx="5933959" cy="1685077"/>
          </a:xfrm>
          <a:prstGeom prst="rect">
            <a:avLst/>
          </a:prstGeom>
          <a:noFill/>
          <a:ln w="38100">
            <a:noFill/>
          </a:ln>
        </p:spPr>
        <p:txBody>
          <a:bodyPr wrap="square" lIns="0" tIns="0" rIns="0" bIns="0" anchor="t" anchorCtr="0">
            <a:spAutoFit/>
          </a:bodyPr>
          <a:lstStyle>
            <a:lvl1pPr algn="l">
              <a:defRPr sz="6000" b="1" i="1" spc="0">
                <a:solidFill>
                  <a:schemeClr val="bg1"/>
                </a:solidFill>
                <a:latin typeface="Acumin Pro ExtraCondensed" panose="020B0508020202020204" pitchFamily="34" charset="77"/>
              </a:defRPr>
            </a:lvl1pPr>
          </a:lstStyle>
          <a:p>
            <a:r>
              <a:rPr lang="en-US" dirty="0"/>
              <a:t>Title Slide </a:t>
            </a:r>
            <a:r>
              <a:rPr lang="en-US" dirty="0" err="1"/>
              <a:t>Acumin</a:t>
            </a:r>
            <a:r>
              <a:rPr lang="en-US" dirty="0"/>
              <a:t> Pro Extra Cond Bold Italic 60</a:t>
            </a:r>
          </a:p>
        </p:txBody>
      </p:sp>
      <p:sp>
        <p:nvSpPr>
          <p:cNvPr id="3" name="Subtitle"/>
          <p:cNvSpPr>
            <a:spLocks noGrp="1"/>
          </p:cNvSpPr>
          <p:nvPr>
            <p:ph type="subTitle" idx="1" hasCustomPrompt="1"/>
          </p:nvPr>
        </p:nvSpPr>
        <p:spPr>
          <a:xfrm>
            <a:off x="1585703" y="3937833"/>
            <a:ext cx="5322202" cy="336015"/>
          </a:xfrm>
          <a:noFill/>
        </p:spPr>
        <p:txBody>
          <a:bodyPr wrap="square" lIns="0" tIns="0" rIns="0" bIns="0" anchor="t" anchorCtr="0">
            <a:spAutoFit/>
          </a:bodyPr>
          <a:lstStyle>
            <a:lvl1pPr marL="0" indent="0" algn="l">
              <a:buNone/>
              <a:defRPr sz="2200" b="1" i="0">
                <a:solidFill>
                  <a:schemeClr val="accent2"/>
                </a:solidFill>
                <a:latin typeface="Acumin Pro SemiCondensed" panose="020B0506020202020204" pitchFamily="34" charset="77"/>
              </a:defRPr>
            </a:lvl1pPr>
            <a:lvl2pPr marL="457200" indent="0" algn="ctr">
              <a:buNone/>
              <a:defRPr sz="19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 </a:t>
            </a:r>
            <a:r>
              <a:rPr lang="en-US" dirty="0" err="1"/>
              <a:t>Acumin</a:t>
            </a:r>
            <a:r>
              <a:rPr lang="en-US" dirty="0"/>
              <a:t> Pro Semi Cond Bold 22 </a:t>
            </a:r>
            <a:r>
              <a:rPr lang="en-US" dirty="0" err="1"/>
              <a:t>pt</a:t>
            </a:r>
            <a:endParaRPr lang="en-US" dirty="0"/>
          </a:p>
        </p:txBody>
      </p:sp>
      <p:cxnSp>
        <p:nvCxnSpPr>
          <p:cNvPr id="13" name="Line 1">
            <a:extLst>
              <a:ext uri="{FF2B5EF4-FFF2-40B4-BE49-F238E27FC236}">
                <a16:creationId xmlns:a16="http://schemas.microsoft.com/office/drawing/2014/main" id="{A746CD05-A191-A442-A002-3AD9F5CCAD2A}"/>
              </a:ext>
            </a:extLst>
          </p:cNvPr>
          <p:cNvCxnSpPr/>
          <p:nvPr/>
        </p:nvCxnSpPr>
        <p:spPr>
          <a:xfrm>
            <a:off x="677119" y="0"/>
            <a:ext cx="0" cy="6464461"/>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 name="Line 2">
            <a:extLst>
              <a:ext uri="{FF2B5EF4-FFF2-40B4-BE49-F238E27FC236}">
                <a16:creationId xmlns:a16="http://schemas.microsoft.com/office/drawing/2014/main" id="{28D7FFFF-8236-024F-9988-3350427826A4}"/>
              </a:ext>
            </a:extLst>
          </p:cNvPr>
          <p:cNvCxnSpPr>
            <a:cxnSpLocks/>
          </p:cNvCxnSpPr>
          <p:nvPr/>
        </p:nvCxnSpPr>
        <p:spPr>
          <a:xfrm>
            <a:off x="6787587" y="5735256"/>
            <a:ext cx="0" cy="112274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Line 3">
            <a:extLst>
              <a:ext uri="{FF2B5EF4-FFF2-40B4-BE49-F238E27FC236}">
                <a16:creationId xmlns:a16="http://schemas.microsoft.com/office/drawing/2014/main" id="{7AA55D00-5647-D94E-B9DD-67ABB620C647}"/>
              </a:ext>
            </a:extLst>
          </p:cNvPr>
          <p:cNvCxnSpPr>
            <a:cxnSpLocks/>
          </p:cNvCxnSpPr>
          <p:nvPr/>
        </p:nvCxnSpPr>
        <p:spPr>
          <a:xfrm>
            <a:off x="8452413" y="1597306"/>
            <a:ext cx="0" cy="526069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6350217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2880">
          <p15:clr>
            <a:srgbClr val="FBAE40"/>
          </p15:clr>
        </p15:guide>
        <p15:guide id="3" orient="horz" pos="3960">
          <p15:clr>
            <a:srgbClr val="FBAE40"/>
          </p15:clr>
        </p15:guide>
        <p15:guide id="4" pos="4464">
          <p15:clr>
            <a:srgbClr val="FBAE40"/>
          </p15:clr>
        </p15:guide>
        <p15:guide id="5" pos="5136">
          <p15:clr>
            <a:srgbClr val="FBAE40"/>
          </p15:clr>
        </p15:guide>
        <p15:guide id="6" orient="horz" pos="4080">
          <p15:clr>
            <a:srgbClr val="FBAE40"/>
          </p15:clr>
        </p15:guide>
        <p15:guide id="7" pos="1008"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Content Slide - Copy">
    <p:bg>
      <p:bgPr>
        <a:solidFill>
          <a:schemeClr val="accent4"/>
        </a:solidFill>
        <a:effectLst/>
      </p:bgPr>
    </p:bg>
    <p:spTree>
      <p:nvGrpSpPr>
        <p:cNvPr id="1" name=""/>
        <p:cNvGrpSpPr/>
        <p:nvPr/>
      </p:nvGrpSpPr>
      <p:grpSpPr>
        <a:xfrm>
          <a:off x="0" y="0"/>
          <a:ext cx="0" cy="0"/>
          <a:chOff x="0" y="0"/>
          <a:chExt cx="0" cy="0"/>
        </a:xfrm>
      </p:grpSpPr>
      <p:sp>
        <p:nvSpPr>
          <p:cNvPr id="20" name="Black Bar">
            <a:extLst>
              <a:ext uri="{FF2B5EF4-FFF2-40B4-BE49-F238E27FC236}">
                <a16:creationId xmlns:a16="http://schemas.microsoft.com/office/drawing/2014/main" id="{EACB2F0C-1C3D-CD48-AD13-7B5AD683F7C7}"/>
              </a:ext>
            </a:extLst>
          </p:cNvPr>
          <p:cNvSpPr/>
          <p:nvPr/>
        </p:nvSpPr>
        <p:spPr>
          <a:xfrm>
            <a:off x="862313" y="-1"/>
            <a:ext cx="7425159" cy="90813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ctrTitle" hasCustomPrompt="1"/>
          </p:nvPr>
        </p:nvSpPr>
        <p:spPr bwMode="blackWhite">
          <a:xfrm>
            <a:off x="1128502" y="437030"/>
            <a:ext cx="6925732" cy="512448"/>
          </a:xfrm>
          <a:prstGeom prst="rect">
            <a:avLst/>
          </a:prstGeom>
          <a:noFill/>
          <a:ln w="38100">
            <a:noFill/>
          </a:ln>
        </p:spPr>
        <p:txBody>
          <a:bodyPr wrap="square" lIns="0" tIns="0" rIns="0" bIns="0" anchor="t" anchorCtr="0">
            <a:spAutoFit/>
          </a:bodyPr>
          <a:lstStyle>
            <a:lvl1pPr algn="l">
              <a:defRPr sz="3600" b="1" i="1" cap="none" spc="0">
                <a:solidFill>
                  <a:schemeClr val="tx2"/>
                </a:solidFill>
                <a:latin typeface="Acumin Pro ExtraCondensed" panose="020B0508020202020204" pitchFamily="34" charset="77"/>
              </a:defRPr>
            </a:lvl1pPr>
          </a:lstStyle>
          <a:p>
            <a:r>
              <a:rPr lang="en-US" dirty="0"/>
              <a:t>Title </a:t>
            </a:r>
            <a:r>
              <a:rPr lang="en-US" dirty="0" err="1"/>
              <a:t>Acumin</a:t>
            </a:r>
            <a:r>
              <a:rPr lang="en-US" dirty="0"/>
              <a:t> Pro Extra Cond Bold Italic 36 </a:t>
            </a:r>
            <a:r>
              <a:rPr lang="en-US" dirty="0" err="1"/>
              <a:t>pt</a:t>
            </a:r>
            <a:endParaRPr lang="en-US" dirty="0"/>
          </a:p>
        </p:txBody>
      </p:sp>
      <p:sp>
        <p:nvSpPr>
          <p:cNvPr id="3" name="Subhead"/>
          <p:cNvSpPr>
            <a:spLocks noGrp="1"/>
          </p:cNvSpPr>
          <p:nvPr>
            <p:ph type="subTitle" idx="1" hasCustomPrompt="1"/>
          </p:nvPr>
        </p:nvSpPr>
        <p:spPr>
          <a:xfrm>
            <a:off x="1128501" y="1345166"/>
            <a:ext cx="6925731" cy="341599"/>
          </a:xfrm>
          <a:noFill/>
        </p:spPr>
        <p:txBody>
          <a:bodyPr wrap="square" lIns="0" tIns="0" rIns="0" bIns="0" anchor="t" anchorCtr="0">
            <a:spAutoFit/>
          </a:bodyPr>
          <a:lstStyle>
            <a:lvl1pPr marL="0" indent="0" algn="l">
              <a:buNone/>
              <a:defRPr sz="2200" b="1" i="0">
                <a:solidFill>
                  <a:schemeClr val="accent2"/>
                </a:solidFill>
                <a:latin typeface="Acumin Pro SemiCondensed" panose="020B0506020202020204" pitchFamily="34" charset="77"/>
              </a:defRPr>
            </a:lvl1pPr>
            <a:lvl2pPr marL="457200" indent="0" algn="ctr">
              <a:buNone/>
              <a:defRPr sz="19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Subhead </a:t>
            </a:r>
            <a:r>
              <a:rPr lang="en-US" dirty="0" err="1"/>
              <a:t>Acumin</a:t>
            </a:r>
            <a:r>
              <a:rPr lang="en-US" dirty="0"/>
              <a:t> Pro Semi Cond Bold 22 </a:t>
            </a:r>
            <a:r>
              <a:rPr lang="en-US" dirty="0" err="1"/>
              <a:t>pt</a:t>
            </a:r>
            <a:endParaRPr lang="en-US" dirty="0"/>
          </a:p>
        </p:txBody>
      </p:sp>
      <p:sp>
        <p:nvSpPr>
          <p:cNvPr id="25" name="Body Text">
            <a:extLst>
              <a:ext uri="{FF2B5EF4-FFF2-40B4-BE49-F238E27FC236}">
                <a16:creationId xmlns:a16="http://schemas.microsoft.com/office/drawing/2014/main" id="{9F798712-4535-8340-942F-27FFD5E3FE9B}"/>
              </a:ext>
            </a:extLst>
          </p:cNvPr>
          <p:cNvSpPr>
            <a:spLocks noGrp="1"/>
          </p:cNvSpPr>
          <p:nvPr>
            <p:ph type="body" sz="quarter" idx="14" hasCustomPrompt="1"/>
          </p:nvPr>
        </p:nvSpPr>
        <p:spPr>
          <a:xfrm>
            <a:off x="1562100" y="1917388"/>
            <a:ext cx="5524500" cy="3411537"/>
          </a:xfrm>
        </p:spPr>
        <p:txBody>
          <a:bodyPr lIns="0" tIns="0" rIns="0" bIns="0">
            <a:normAutofit/>
          </a:bodyPr>
          <a:lstStyle>
            <a:lvl1pPr marL="274320" marR="0" indent="-274320" algn="l" defTabSz="457200" rtl="0" eaLnBrk="1" fontAlgn="auto" latinLnBrk="0" hangingPunct="1">
              <a:lnSpc>
                <a:spcPct val="100000"/>
              </a:lnSpc>
              <a:spcBef>
                <a:spcPts val="0"/>
              </a:spcBef>
              <a:spcAft>
                <a:spcPts val="0"/>
              </a:spcAft>
              <a:buClrTx/>
              <a:buSzTx/>
              <a:buFont typeface="Wingdings" charset="2"/>
              <a:buChar char="§"/>
              <a:tabLst/>
              <a:defRPr sz="1800" b="0" i="0" normalizeH="0" baseline="0">
                <a:solidFill>
                  <a:schemeClr val="bg1"/>
                </a:solidFill>
                <a:latin typeface="Acumin Pro" panose="020B0504020202020204" pitchFamily="34" charset="77"/>
              </a:defRPr>
            </a:lvl1pPr>
          </a:lstStyle>
          <a:p>
            <a:pPr lvl="0"/>
            <a:r>
              <a:rPr lang="en-US" dirty="0"/>
              <a:t>Bulleted copy. </a:t>
            </a:r>
            <a:r>
              <a:rPr lang="en-US" dirty="0" err="1"/>
              <a:t>Acumin</a:t>
            </a:r>
            <a:r>
              <a:rPr lang="en-US" dirty="0"/>
              <a:t> Pro Reg 18 pt. Keep it short with bite-size chunks of information.</a:t>
            </a:r>
          </a:p>
          <a:p>
            <a:pPr lvl="0"/>
            <a:endParaRPr lang="en-US" dirty="0"/>
          </a:p>
          <a:p>
            <a:pPr lvl="0"/>
            <a:r>
              <a:rPr lang="en-US" dirty="0"/>
              <a:t>Bulleted copy. </a:t>
            </a:r>
            <a:r>
              <a:rPr lang="en-US" dirty="0" err="1"/>
              <a:t>Acumin</a:t>
            </a:r>
            <a:r>
              <a:rPr lang="en-US" dirty="0"/>
              <a:t> Pro Reg 18 pt. Keep it short with bite-size chunks of information.</a:t>
            </a:r>
          </a:p>
          <a:p>
            <a:pPr lvl="0"/>
            <a:endParaRPr lang="en-US" dirty="0"/>
          </a:p>
          <a:p>
            <a:pPr marL="274320" marR="0" lvl="0" indent="-274320" algn="l" defTabSz="457200" rtl="0" eaLnBrk="1" fontAlgn="auto" latinLnBrk="0" hangingPunct="1">
              <a:lnSpc>
                <a:spcPct val="100000"/>
              </a:lnSpc>
              <a:spcBef>
                <a:spcPts val="0"/>
              </a:spcBef>
              <a:spcAft>
                <a:spcPts val="0"/>
              </a:spcAft>
              <a:buClrTx/>
              <a:buSzTx/>
              <a:buFont typeface="Wingdings" charset="2"/>
              <a:buChar char="§"/>
              <a:tabLst/>
              <a:defRPr/>
            </a:pPr>
            <a:r>
              <a:rPr lang="en-US" dirty="0"/>
              <a:t>Bulleted copy. </a:t>
            </a:r>
            <a:r>
              <a:rPr lang="en-US" dirty="0" err="1"/>
              <a:t>Acumin</a:t>
            </a:r>
            <a:r>
              <a:rPr lang="en-US" dirty="0"/>
              <a:t> Pro Reg 18 pt. Keep it short with bite-size chunks of information.</a:t>
            </a:r>
          </a:p>
          <a:p>
            <a:pPr lvl="0"/>
            <a:endParaRPr lang="en-US" dirty="0"/>
          </a:p>
          <a:p>
            <a:pPr marL="274320" marR="0" lvl="0" indent="-274320" algn="l" defTabSz="457200" rtl="0" eaLnBrk="1" fontAlgn="auto" latinLnBrk="0" hangingPunct="1">
              <a:lnSpc>
                <a:spcPct val="100000"/>
              </a:lnSpc>
              <a:spcBef>
                <a:spcPts val="0"/>
              </a:spcBef>
              <a:spcAft>
                <a:spcPts val="0"/>
              </a:spcAft>
              <a:buClrTx/>
              <a:buSzTx/>
              <a:buFont typeface="Wingdings" charset="2"/>
              <a:buChar char="§"/>
              <a:tabLst/>
              <a:defRPr/>
            </a:pPr>
            <a:r>
              <a:rPr lang="en-US" dirty="0"/>
              <a:t>Bulleted copy. </a:t>
            </a:r>
            <a:r>
              <a:rPr lang="en-US" dirty="0" err="1"/>
              <a:t>Acumin</a:t>
            </a:r>
            <a:r>
              <a:rPr lang="en-US" dirty="0"/>
              <a:t> Pro Reg 18 pt. Keep it short with bite-size chunks of information.</a:t>
            </a:r>
          </a:p>
          <a:p>
            <a:pPr lvl="0"/>
            <a:endParaRPr lang="en-US" dirty="0"/>
          </a:p>
        </p:txBody>
      </p:sp>
      <p:sp>
        <p:nvSpPr>
          <p:cNvPr id="7" name="Date"/>
          <p:cNvSpPr>
            <a:spLocks noGrp="1"/>
          </p:cNvSpPr>
          <p:nvPr>
            <p:ph type="dt" sz="half" idx="10"/>
          </p:nvPr>
        </p:nvSpPr>
        <p:spPr>
          <a:xfrm>
            <a:off x="6884126" y="6220740"/>
            <a:ext cx="818671" cy="323968"/>
          </a:xfrm>
        </p:spPr>
        <p:txBody>
          <a:bodyPr/>
          <a:lstStyle>
            <a:lvl1pPr>
              <a:defRPr>
                <a:solidFill>
                  <a:schemeClr val="bg1">
                    <a:alpha val="70000"/>
                  </a:schemeClr>
                </a:solidFill>
              </a:defRPr>
            </a:lvl1pPr>
          </a:lstStyle>
          <a:p>
            <a:fld id="{93C70D44-4D52-E745-B943-20C0DA58653C}" type="datetime1">
              <a:rPr lang="en-US" smtClean="0"/>
              <a:pPr/>
              <a:t>11/20/2022</a:t>
            </a:fld>
            <a:endParaRPr lang="en-US" dirty="0"/>
          </a:p>
        </p:txBody>
      </p:sp>
      <p:sp>
        <p:nvSpPr>
          <p:cNvPr id="9" name="Slide Number"/>
          <p:cNvSpPr>
            <a:spLocks noGrp="1"/>
          </p:cNvSpPr>
          <p:nvPr>
            <p:ph type="sldNum" sz="quarter" idx="12"/>
          </p:nvPr>
        </p:nvSpPr>
        <p:spPr/>
        <p:txBody>
          <a:bodyPr/>
          <a:lstStyle>
            <a:lvl1pPr>
              <a:defRPr>
                <a:solidFill>
                  <a:schemeClr val="bg1"/>
                </a:solidFill>
              </a:defRPr>
            </a:lvl1pPr>
          </a:lstStyle>
          <a:p>
            <a:fld id="{8A7A6979-0714-4377-B894-6BE4C2D6E202}" type="slidenum">
              <a:rPr lang="en-US" smtClean="0"/>
              <a:pPr/>
              <a:t>‹#›</a:t>
            </a:fld>
            <a:endParaRPr lang="en-US" dirty="0"/>
          </a:p>
        </p:txBody>
      </p:sp>
      <p:cxnSp>
        <p:nvCxnSpPr>
          <p:cNvPr id="13" name="Line 1">
            <a:extLst>
              <a:ext uri="{FF2B5EF4-FFF2-40B4-BE49-F238E27FC236}">
                <a16:creationId xmlns:a16="http://schemas.microsoft.com/office/drawing/2014/main" id="{A746CD05-A191-A442-A002-3AD9F5CCAD2A}"/>
              </a:ext>
            </a:extLst>
          </p:cNvPr>
          <p:cNvCxnSpPr/>
          <p:nvPr/>
        </p:nvCxnSpPr>
        <p:spPr>
          <a:xfrm>
            <a:off x="677119" y="5788"/>
            <a:ext cx="0" cy="6464461"/>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 name="Line 2">
            <a:extLst>
              <a:ext uri="{FF2B5EF4-FFF2-40B4-BE49-F238E27FC236}">
                <a16:creationId xmlns:a16="http://schemas.microsoft.com/office/drawing/2014/main" id="{28D7FFFF-8236-024F-9988-3350427826A4}"/>
              </a:ext>
            </a:extLst>
          </p:cNvPr>
          <p:cNvCxnSpPr>
            <a:cxnSpLocks/>
          </p:cNvCxnSpPr>
          <p:nvPr/>
        </p:nvCxnSpPr>
        <p:spPr>
          <a:xfrm>
            <a:off x="6787587" y="5735256"/>
            <a:ext cx="0" cy="112274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Line 3">
            <a:extLst>
              <a:ext uri="{FF2B5EF4-FFF2-40B4-BE49-F238E27FC236}">
                <a16:creationId xmlns:a16="http://schemas.microsoft.com/office/drawing/2014/main" id="{7AA55D00-5647-D94E-B9DD-67ABB620C647}"/>
              </a:ext>
            </a:extLst>
          </p:cNvPr>
          <p:cNvCxnSpPr>
            <a:cxnSpLocks/>
          </p:cNvCxnSpPr>
          <p:nvPr/>
        </p:nvCxnSpPr>
        <p:spPr>
          <a:xfrm>
            <a:off x="8452413" y="1597306"/>
            <a:ext cx="0" cy="526069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0675489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2880">
          <p15:clr>
            <a:srgbClr val="FBAE40"/>
          </p15:clr>
        </p15:guide>
        <p15:guide id="3" orient="horz" pos="3960">
          <p15:clr>
            <a:srgbClr val="FBAE40"/>
          </p15:clr>
        </p15:guide>
        <p15:guide id="4" pos="4464">
          <p15:clr>
            <a:srgbClr val="FBAE40"/>
          </p15:clr>
        </p15:guide>
        <p15:guide id="5" pos="5136">
          <p15:clr>
            <a:srgbClr val="FBAE40"/>
          </p15:clr>
        </p15:guide>
        <p15:guide id="6" orient="horz" pos="4080">
          <p15:clr>
            <a:srgbClr val="FBAE40"/>
          </p15:clr>
        </p15:guide>
        <p15:guide id="7" pos="984">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Content Slide - Copy &amp; Pic/Chart">
    <p:bg>
      <p:bgPr>
        <a:solidFill>
          <a:schemeClr val="accent4"/>
        </a:solidFill>
        <a:effectLst/>
      </p:bgPr>
    </p:bg>
    <p:spTree>
      <p:nvGrpSpPr>
        <p:cNvPr id="1" name=""/>
        <p:cNvGrpSpPr/>
        <p:nvPr/>
      </p:nvGrpSpPr>
      <p:grpSpPr>
        <a:xfrm>
          <a:off x="0" y="0"/>
          <a:ext cx="0" cy="0"/>
          <a:chOff x="0" y="0"/>
          <a:chExt cx="0" cy="0"/>
        </a:xfrm>
      </p:grpSpPr>
      <p:sp>
        <p:nvSpPr>
          <p:cNvPr id="20" name="Black Bar">
            <a:extLst>
              <a:ext uri="{FF2B5EF4-FFF2-40B4-BE49-F238E27FC236}">
                <a16:creationId xmlns:a16="http://schemas.microsoft.com/office/drawing/2014/main" id="{EACB2F0C-1C3D-CD48-AD13-7B5AD683F7C7}"/>
              </a:ext>
            </a:extLst>
          </p:cNvPr>
          <p:cNvSpPr/>
          <p:nvPr/>
        </p:nvSpPr>
        <p:spPr>
          <a:xfrm>
            <a:off x="862313" y="-1"/>
            <a:ext cx="7425159" cy="90813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ctrTitle" hasCustomPrompt="1"/>
          </p:nvPr>
        </p:nvSpPr>
        <p:spPr bwMode="blackWhite">
          <a:xfrm>
            <a:off x="1128502" y="437030"/>
            <a:ext cx="6925732" cy="512448"/>
          </a:xfrm>
          <a:prstGeom prst="rect">
            <a:avLst/>
          </a:prstGeom>
          <a:noFill/>
          <a:ln w="38100">
            <a:noFill/>
          </a:ln>
        </p:spPr>
        <p:txBody>
          <a:bodyPr wrap="square" lIns="0" tIns="0" rIns="0" bIns="0" anchor="t" anchorCtr="0">
            <a:spAutoFit/>
          </a:bodyPr>
          <a:lstStyle>
            <a:lvl1pPr algn="l">
              <a:defRPr sz="3600" b="1" i="1" cap="none" spc="0">
                <a:solidFill>
                  <a:schemeClr val="tx2"/>
                </a:solidFill>
                <a:latin typeface="Acumin Pro ExtraCondensed" panose="020B0508020202020204" pitchFamily="34" charset="77"/>
              </a:defRPr>
            </a:lvl1pPr>
          </a:lstStyle>
          <a:p>
            <a:r>
              <a:rPr lang="en-US" dirty="0"/>
              <a:t>Title </a:t>
            </a:r>
            <a:r>
              <a:rPr lang="en-US" dirty="0" err="1"/>
              <a:t>Acumin</a:t>
            </a:r>
            <a:r>
              <a:rPr lang="en-US" dirty="0"/>
              <a:t> Pro Extra Cond Bold Italic 36 </a:t>
            </a:r>
            <a:r>
              <a:rPr lang="en-US" dirty="0" err="1"/>
              <a:t>pt</a:t>
            </a:r>
            <a:endParaRPr lang="en-US" dirty="0"/>
          </a:p>
        </p:txBody>
      </p:sp>
      <p:sp>
        <p:nvSpPr>
          <p:cNvPr id="3" name="Subhead"/>
          <p:cNvSpPr>
            <a:spLocks noGrp="1"/>
          </p:cNvSpPr>
          <p:nvPr>
            <p:ph type="subTitle" idx="1" hasCustomPrompt="1"/>
          </p:nvPr>
        </p:nvSpPr>
        <p:spPr>
          <a:xfrm>
            <a:off x="1128501" y="1345166"/>
            <a:ext cx="6925728" cy="338554"/>
          </a:xfrm>
          <a:noFill/>
        </p:spPr>
        <p:txBody>
          <a:bodyPr wrap="square" lIns="0" tIns="0" rIns="0" bIns="0" anchor="t" anchorCtr="0">
            <a:spAutoFit/>
          </a:bodyPr>
          <a:lstStyle>
            <a:lvl1pPr marL="0" indent="0" algn="l">
              <a:buNone/>
              <a:defRPr sz="2200" b="1" i="0">
                <a:solidFill>
                  <a:schemeClr val="accent2"/>
                </a:solidFill>
                <a:latin typeface="Acumin Pro SemiCondensed" panose="020B0506020202020204" pitchFamily="34" charset="77"/>
              </a:defRPr>
            </a:lvl1pPr>
            <a:lvl2pPr marL="457200" indent="0" algn="ctr">
              <a:buNone/>
              <a:defRPr sz="19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Subhead </a:t>
            </a:r>
            <a:r>
              <a:rPr lang="en-US" dirty="0" err="1"/>
              <a:t>Acumin</a:t>
            </a:r>
            <a:r>
              <a:rPr lang="en-US" dirty="0"/>
              <a:t> Pro Semi Cond Bold 22 </a:t>
            </a:r>
            <a:r>
              <a:rPr lang="en-US" dirty="0" err="1"/>
              <a:t>pt</a:t>
            </a:r>
            <a:endParaRPr lang="en-US" dirty="0"/>
          </a:p>
        </p:txBody>
      </p:sp>
      <p:sp>
        <p:nvSpPr>
          <p:cNvPr id="19" name="Body Text">
            <a:extLst>
              <a:ext uri="{FF2B5EF4-FFF2-40B4-BE49-F238E27FC236}">
                <a16:creationId xmlns:a16="http://schemas.microsoft.com/office/drawing/2014/main" id="{4B5CCD19-DE21-294C-8B0B-3103725AE082}"/>
              </a:ext>
            </a:extLst>
          </p:cNvPr>
          <p:cNvSpPr>
            <a:spLocks noGrp="1"/>
          </p:cNvSpPr>
          <p:nvPr>
            <p:ph type="body" sz="quarter" idx="14" hasCustomPrompt="1"/>
          </p:nvPr>
        </p:nvSpPr>
        <p:spPr>
          <a:xfrm>
            <a:off x="1128501" y="1917388"/>
            <a:ext cx="3443499" cy="3411537"/>
          </a:xfrm>
        </p:spPr>
        <p:txBody>
          <a:bodyPr lIns="0" tIns="0" rIns="0" bIns="0">
            <a:normAutofit/>
          </a:bodyPr>
          <a:lstStyle>
            <a:lvl1pPr marL="274320" marR="0" indent="-274320" algn="l" defTabSz="457200" rtl="0" eaLnBrk="1" fontAlgn="auto" latinLnBrk="0" hangingPunct="1">
              <a:lnSpc>
                <a:spcPct val="100000"/>
              </a:lnSpc>
              <a:spcBef>
                <a:spcPts val="0"/>
              </a:spcBef>
              <a:spcAft>
                <a:spcPts val="0"/>
              </a:spcAft>
              <a:buClrTx/>
              <a:buSzTx/>
              <a:buFont typeface="Wingdings" charset="2"/>
              <a:buChar char="§"/>
              <a:tabLst/>
              <a:defRPr sz="1800" b="0" i="0" normalizeH="0" baseline="0">
                <a:solidFill>
                  <a:schemeClr val="bg1"/>
                </a:solidFill>
                <a:latin typeface="Acumin Pro" panose="020B0504020202020204" pitchFamily="34" charset="77"/>
              </a:defRPr>
            </a:lvl1pPr>
          </a:lstStyle>
          <a:p>
            <a:pPr lvl="0"/>
            <a:r>
              <a:rPr lang="en-US" dirty="0"/>
              <a:t>Bulleted copy. </a:t>
            </a:r>
            <a:r>
              <a:rPr lang="en-US" dirty="0" err="1"/>
              <a:t>Acumin</a:t>
            </a:r>
            <a:r>
              <a:rPr lang="en-US" dirty="0"/>
              <a:t> Pro Reg 18 pt. Keep it short with bite-size chunks of information.</a:t>
            </a:r>
          </a:p>
          <a:p>
            <a:pPr lvl="0"/>
            <a:endParaRPr lang="en-US" dirty="0"/>
          </a:p>
          <a:p>
            <a:pPr lvl="0"/>
            <a:r>
              <a:rPr lang="en-US" dirty="0"/>
              <a:t>Bulleted copy. </a:t>
            </a:r>
            <a:r>
              <a:rPr lang="en-US" dirty="0" err="1"/>
              <a:t>Acumin</a:t>
            </a:r>
            <a:r>
              <a:rPr lang="en-US" dirty="0"/>
              <a:t> Pro Reg 18 pt. Keep it short with bite-size chunks of information.</a:t>
            </a:r>
          </a:p>
          <a:p>
            <a:pPr lvl="0"/>
            <a:endParaRPr lang="en-US" dirty="0"/>
          </a:p>
          <a:p>
            <a:pPr marL="274320" marR="0" lvl="0" indent="-274320" algn="l" defTabSz="457200" rtl="0" eaLnBrk="1" fontAlgn="auto" latinLnBrk="0" hangingPunct="1">
              <a:lnSpc>
                <a:spcPct val="100000"/>
              </a:lnSpc>
              <a:spcBef>
                <a:spcPts val="0"/>
              </a:spcBef>
              <a:spcAft>
                <a:spcPts val="0"/>
              </a:spcAft>
              <a:buClrTx/>
              <a:buSzTx/>
              <a:buFont typeface="Wingdings" charset="2"/>
              <a:buChar char="§"/>
              <a:tabLst/>
              <a:defRPr/>
            </a:pPr>
            <a:r>
              <a:rPr lang="en-US" dirty="0"/>
              <a:t>Bulleted copy. </a:t>
            </a:r>
            <a:r>
              <a:rPr lang="en-US" dirty="0" err="1"/>
              <a:t>Acumin</a:t>
            </a:r>
            <a:r>
              <a:rPr lang="en-US" dirty="0"/>
              <a:t> Pro Reg 18 pt. Keep it short with bite-size chunks of information.</a:t>
            </a:r>
          </a:p>
          <a:p>
            <a:pPr lvl="0"/>
            <a:endParaRPr lang="en-US" dirty="0"/>
          </a:p>
          <a:p>
            <a:pPr lvl="0"/>
            <a:endParaRPr lang="en-US" dirty="0"/>
          </a:p>
        </p:txBody>
      </p:sp>
      <p:cxnSp>
        <p:nvCxnSpPr>
          <p:cNvPr id="15" name="Line 3">
            <a:extLst>
              <a:ext uri="{FF2B5EF4-FFF2-40B4-BE49-F238E27FC236}">
                <a16:creationId xmlns:a16="http://schemas.microsoft.com/office/drawing/2014/main" id="{7AA55D00-5647-D94E-B9DD-67ABB620C647}"/>
              </a:ext>
            </a:extLst>
          </p:cNvPr>
          <p:cNvCxnSpPr>
            <a:cxnSpLocks/>
          </p:cNvCxnSpPr>
          <p:nvPr/>
        </p:nvCxnSpPr>
        <p:spPr>
          <a:xfrm>
            <a:off x="8452413" y="1597306"/>
            <a:ext cx="0" cy="526069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0" name="Picture or Chart" descr="Picture or Chart">
            <a:extLst>
              <a:ext uri="{FF2B5EF4-FFF2-40B4-BE49-F238E27FC236}">
                <a16:creationId xmlns:a16="http://schemas.microsoft.com/office/drawing/2014/main" id="{699BD747-48B6-2547-8F7C-25A44594F612}"/>
              </a:ext>
            </a:extLst>
          </p:cNvPr>
          <p:cNvSpPr>
            <a:spLocks noGrp="1"/>
          </p:cNvSpPr>
          <p:nvPr>
            <p:ph sz="quarter" idx="13" hasCustomPrompt="1"/>
          </p:nvPr>
        </p:nvSpPr>
        <p:spPr>
          <a:xfrm>
            <a:off x="4765675" y="1920875"/>
            <a:ext cx="3965575" cy="2982913"/>
          </a:xfrm>
          <a:solidFill>
            <a:schemeClr val="accent4"/>
          </a:solidFill>
        </p:spPr>
        <p:txBody>
          <a:bodyPr lIns="0" tIns="0" rIns="0" bIns="0" anchor="ctr" anchorCtr="0"/>
          <a:lstStyle>
            <a:lvl1pPr algn="ctr">
              <a:defRPr b="0" i="0">
                <a:solidFill>
                  <a:schemeClr val="bg1"/>
                </a:solidFill>
                <a:latin typeface="Acumin Pro" panose="020B0504020202020204" pitchFamily="34" charset="77"/>
              </a:defRPr>
            </a:lvl1pPr>
            <a:lvl4pPr marL="685800" indent="0" algn="ctr">
              <a:buNone/>
              <a:defRPr>
                <a:solidFill>
                  <a:schemeClr val="bg1"/>
                </a:solidFill>
              </a:defRPr>
            </a:lvl4pPr>
          </a:lstStyle>
          <a:p>
            <a:pPr lvl="0"/>
            <a:r>
              <a:rPr lang="en-US" dirty="0"/>
              <a:t>Insert picture or chart here</a:t>
            </a:r>
          </a:p>
        </p:txBody>
      </p:sp>
      <p:sp>
        <p:nvSpPr>
          <p:cNvPr id="7" name="Date"/>
          <p:cNvSpPr>
            <a:spLocks noGrp="1"/>
          </p:cNvSpPr>
          <p:nvPr>
            <p:ph type="dt" sz="half" idx="10"/>
          </p:nvPr>
        </p:nvSpPr>
        <p:spPr>
          <a:xfrm>
            <a:off x="6936377" y="6220740"/>
            <a:ext cx="766420" cy="323968"/>
          </a:xfrm>
        </p:spPr>
        <p:txBody>
          <a:bodyPr/>
          <a:lstStyle>
            <a:lvl1pPr>
              <a:defRPr>
                <a:solidFill>
                  <a:schemeClr val="bg1">
                    <a:alpha val="70000"/>
                  </a:schemeClr>
                </a:solidFill>
              </a:defRPr>
            </a:lvl1pPr>
          </a:lstStyle>
          <a:p>
            <a:fld id="{4127BF28-8E52-EB4D-8A7B-6C7DC4946F53}" type="datetime1">
              <a:rPr lang="en-US" smtClean="0"/>
              <a:t>11/20/2022</a:t>
            </a:fld>
            <a:endParaRPr lang="en-US" dirty="0"/>
          </a:p>
        </p:txBody>
      </p:sp>
      <p:sp>
        <p:nvSpPr>
          <p:cNvPr id="9" name="Slide Number"/>
          <p:cNvSpPr>
            <a:spLocks noGrp="1"/>
          </p:cNvSpPr>
          <p:nvPr>
            <p:ph type="sldNum" sz="quarter" idx="12"/>
          </p:nvPr>
        </p:nvSpPr>
        <p:spPr/>
        <p:txBody>
          <a:bodyPr/>
          <a:lstStyle>
            <a:lvl1pPr>
              <a:defRPr>
                <a:solidFill>
                  <a:schemeClr val="bg1"/>
                </a:solidFill>
              </a:defRPr>
            </a:lvl1pPr>
          </a:lstStyle>
          <a:p>
            <a:fld id="{8A7A6979-0714-4377-B894-6BE4C2D6E202}" type="slidenum">
              <a:rPr lang="en-US" smtClean="0"/>
              <a:pPr/>
              <a:t>‹#›</a:t>
            </a:fld>
            <a:endParaRPr lang="en-US" dirty="0"/>
          </a:p>
        </p:txBody>
      </p:sp>
      <p:cxnSp>
        <p:nvCxnSpPr>
          <p:cNvPr id="13" name="Line 1">
            <a:extLst>
              <a:ext uri="{FF2B5EF4-FFF2-40B4-BE49-F238E27FC236}">
                <a16:creationId xmlns:a16="http://schemas.microsoft.com/office/drawing/2014/main" id="{A746CD05-A191-A442-A002-3AD9F5CCAD2A}"/>
              </a:ext>
            </a:extLst>
          </p:cNvPr>
          <p:cNvCxnSpPr/>
          <p:nvPr/>
        </p:nvCxnSpPr>
        <p:spPr>
          <a:xfrm>
            <a:off x="677119" y="5788"/>
            <a:ext cx="0" cy="6464461"/>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 name="Line 2">
            <a:extLst>
              <a:ext uri="{FF2B5EF4-FFF2-40B4-BE49-F238E27FC236}">
                <a16:creationId xmlns:a16="http://schemas.microsoft.com/office/drawing/2014/main" id="{28D7FFFF-8236-024F-9988-3350427826A4}"/>
              </a:ext>
            </a:extLst>
          </p:cNvPr>
          <p:cNvCxnSpPr>
            <a:cxnSpLocks/>
          </p:cNvCxnSpPr>
          <p:nvPr/>
        </p:nvCxnSpPr>
        <p:spPr>
          <a:xfrm>
            <a:off x="6787587" y="5735256"/>
            <a:ext cx="0" cy="112274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546405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2880">
          <p15:clr>
            <a:srgbClr val="FBAE40"/>
          </p15:clr>
        </p15:guide>
        <p15:guide id="3" orient="horz" pos="4032" userDrawn="1">
          <p15:clr>
            <a:srgbClr val="FBAE40"/>
          </p15:clr>
        </p15:guide>
        <p15:guide id="4" pos="4464">
          <p15:clr>
            <a:srgbClr val="FBAE40"/>
          </p15:clr>
        </p15:guide>
        <p15:guide id="5" pos="5136">
          <p15:clr>
            <a:srgbClr val="FBAE40"/>
          </p15:clr>
        </p15:guide>
        <p15:guide id="6" orient="horz" pos="408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ntent Slide - Picture">
    <p:bg>
      <p:bgPr>
        <a:solidFill>
          <a:schemeClr val="accent4"/>
        </a:solidFill>
        <a:effectLst/>
      </p:bgPr>
    </p:bg>
    <p:spTree>
      <p:nvGrpSpPr>
        <p:cNvPr id="1" name=""/>
        <p:cNvGrpSpPr/>
        <p:nvPr/>
      </p:nvGrpSpPr>
      <p:grpSpPr>
        <a:xfrm>
          <a:off x="0" y="0"/>
          <a:ext cx="0" cy="0"/>
          <a:chOff x="0" y="0"/>
          <a:chExt cx="0" cy="0"/>
        </a:xfrm>
      </p:grpSpPr>
      <p:sp>
        <p:nvSpPr>
          <p:cNvPr id="17" name="Picture" descr="Picture Description">
            <a:extLst>
              <a:ext uri="{FF2B5EF4-FFF2-40B4-BE49-F238E27FC236}">
                <a16:creationId xmlns:a16="http://schemas.microsoft.com/office/drawing/2014/main" id="{B6A7C9B5-3617-0144-A4ED-16186741E8C3}"/>
              </a:ext>
            </a:extLst>
          </p:cNvPr>
          <p:cNvSpPr>
            <a:spLocks noGrp="1"/>
          </p:cNvSpPr>
          <p:nvPr>
            <p:ph type="pic" sz="quarter" idx="13"/>
          </p:nvPr>
        </p:nvSpPr>
        <p:spPr>
          <a:xfrm>
            <a:off x="0" y="11798"/>
            <a:ext cx="9144000" cy="6858000"/>
          </a:xfrm>
        </p:spPr>
        <p:txBody>
          <a:bodyPr anchor="ctr" anchorCtr="1"/>
          <a:lstStyle>
            <a:lvl1pPr marL="0" indent="0" algn="ctr">
              <a:buFontTx/>
              <a:buNone/>
              <a:defRPr baseline="0">
                <a:solidFill>
                  <a:schemeClr val="bg1"/>
                </a:solidFill>
                <a:latin typeface="Acumin Pro" panose="020B0504020202020204" pitchFamily="34" charset="77"/>
              </a:defRPr>
            </a:lvl1pPr>
          </a:lstStyle>
          <a:p>
            <a:r>
              <a:rPr lang="en-US" dirty="0"/>
              <a:t>Click icon to add picture</a:t>
            </a:r>
          </a:p>
        </p:txBody>
      </p:sp>
      <p:sp>
        <p:nvSpPr>
          <p:cNvPr id="3" name="Photo caption"/>
          <p:cNvSpPr>
            <a:spLocks noGrp="1"/>
          </p:cNvSpPr>
          <p:nvPr>
            <p:ph type="subTitle" idx="1" hasCustomPrompt="1"/>
          </p:nvPr>
        </p:nvSpPr>
        <p:spPr>
          <a:xfrm>
            <a:off x="5475877" y="219205"/>
            <a:ext cx="2680565" cy="1384995"/>
          </a:xfrm>
          <a:noFill/>
        </p:spPr>
        <p:txBody>
          <a:bodyPr wrap="square" lIns="0" tIns="0" rIns="0" bIns="0" anchor="t" anchorCtr="0">
            <a:spAutoFit/>
          </a:bodyPr>
          <a:lstStyle>
            <a:lvl1pPr marL="0" indent="0" algn="l">
              <a:buNone/>
              <a:defRPr sz="1800" b="1" i="0">
                <a:solidFill>
                  <a:schemeClr val="bg1"/>
                </a:solidFill>
                <a:latin typeface="Acumin Pro" panose="020B0504020202020204" pitchFamily="34" charset="77"/>
              </a:defRPr>
            </a:lvl1pPr>
            <a:lvl2pPr marL="457200" indent="0" algn="ctr">
              <a:buNone/>
              <a:defRPr sz="19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Brief photo caption. Place in top left or right corner. </a:t>
            </a:r>
            <a:r>
              <a:rPr lang="en-US" dirty="0" err="1"/>
              <a:t>Acumin</a:t>
            </a:r>
            <a:r>
              <a:rPr lang="en-US" dirty="0"/>
              <a:t> Pro Bold 18 pt. Make text black or white for legibility.</a:t>
            </a:r>
          </a:p>
        </p:txBody>
      </p:sp>
      <p:sp>
        <p:nvSpPr>
          <p:cNvPr id="7" name="Date"/>
          <p:cNvSpPr>
            <a:spLocks noGrp="1"/>
          </p:cNvSpPr>
          <p:nvPr>
            <p:ph type="dt" sz="half" idx="10"/>
          </p:nvPr>
        </p:nvSpPr>
        <p:spPr>
          <a:xfrm>
            <a:off x="6936384" y="6220740"/>
            <a:ext cx="766414" cy="323968"/>
          </a:xfrm>
        </p:spPr>
        <p:txBody>
          <a:bodyPr/>
          <a:lstStyle>
            <a:lvl1pPr>
              <a:defRPr>
                <a:solidFill>
                  <a:schemeClr val="bg1">
                    <a:alpha val="70000"/>
                  </a:schemeClr>
                </a:solidFill>
              </a:defRPr>
            </a:lvl1pPr>
          </a:lstStyle>
          <a:p>
            <a:fld id="{D47A9A36-4EB0-BF46-AE48-7CDA251B954B}" type="datetime1">
              <a:rPr lang="en-US" smtClean="0"/>
              <a:t>11/20/2022</a:t>
            </a:fld>
            <a:endParaRPr lang="en-US" dirty="0"/>
          </a:p>
        </p:txBody>
      </p:sp>
      <p:sp>
        <p:nvSpPr>
          <p:cNvPr id="9" name="Slide Number"/>
          <p:cNvSpPr>
            <a:spLocks noGrp="1"/>
          </p:cNvSpPr>
          <p:nvPr>
            <p:ph type="sldNum" sz="quarter" idx="12"/>
          </p:nvPr>
        </p:nvSpPr>
        <p:spPr/>
        <p:txBody>
          <a:bodyPr/>
          <a:lstStyle>
            <a:lvl1pPr>
              <a:defRPr>
                <a:solidFill>
                  <a:schemeClr val="bg1"/>
                </a:solidFill>
              </a:defRPr>
            </a:lvl1pPr>
          </a:lstStyle>
          <a:p>
            <a:fld id="{8A7A6979-0714-4377-B894-6BE4C2D6E202}" type="slidenum">
              <a:rPr lang="en-US" smtClean="0"/>
              <a:pPr/>
              <a:t>‹#›</a:t>
            </a:fld>
            <a:endParaRPr lang="en-US" dirty="0"/>
          </a:p>
        </p:txBody>
      </p:sp>
      <p:cxnSp>
        <p:nvCxnSpPr>
          <p:cNvPr id="13" name="Line 1">
            <a:extLst>
              <a:ext uri="{FF2B5EF4-FFF2-40B4-BE49-F238E27FC236}">
                <a16:creationId xmlns:a16="http://schemas.microsoft.com/office/drawing/2014/main" id="{A746CD05-A191-A442-A002-3AD9F5CCAD2A}"/>
              </a:ext>
            </a:extLst>
          </p:cNvPr>
          <p:cNvCxnSpPr/>
          <p:nvPr/>
        </p:nvCxnSpPr>
        <p:spPr>
          <a:xfrm>
            <a:off x="677119" y="5788"/>
            <a:ext cx="0" cy="6464461"/>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 name="Line 2">
            <a:extLst>
              <a:ext uri="{FF2B5EF4-FFF2-40B4-BE49-F238E27FC236}">
                <a16:creationId xmlns:a16="http://schemas.microsoft.com/office/drawing/2014/main" id="{28D7FFFF-8236-024F-9988-3350427826A4}"/>
              </a:ext>
            </a:extLst>
          </p:cNvPr>
          <p:cNvCxnSpPr>
            <a:cxnSpLocks/>
          </p:cNvCxnSpPr>
          <p:nvPr/>
        </p:nvCxnSpPr>
        <p:spPr>
          <a:xfrm>
            <a:off x="6787587" y="5735256"/>
            <a:ext cx="0" cy="112274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Line 3">
            <a:extLst>
              <a:ext uri="{FF2B5EF4-FFF2-40B4-BE49-F238E27FC236}">
                <a16:creationId xmlns:a16="http://schemas.microsoft.com/office/drawing/2014/main" id="{7AA55D00-5647-D94E-B9DD-67ABB620C647}"/>
              </a:ext>
            </a:extLst>
          </p:cNvPr>
          <p:cNvCxnSpPr>
            <a:cxnSpLocks/>
          </p:cNvCxnSpPr>
          <p:nvPr/>
        </p:nvCxnSpPr>
        <p:spPr>
          <a:xfrm>
            <a:off x="8452413" y="1597306"/>
            <a:ext cx="0" cy="526069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8625800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2880">
          <p15:clr>
            <a:srgbClr val="FBAE40"/>
          </p15:clr>
        </p15:guide>
        <p15:guide id="3" orient="horz" pos="3960">
          <p15:clr>
            <a:srgbClr val="FBAE40"/>
          </p15:clr>
        </p15:guide>
        <p15:guide id="4" pos="4464">
          <p15:clr>
            <a:srgbClr val="FBAE40"/>
          </p15:clr>
        </p15:guide>
        <p15:guide id="5" pos="5136">
          <p15:clr>
            <a:srgbClr val="FBAE40"/>
          </p15:clr>
        </p15:guide>
        <p15:guide id="6" orient="horz" pos="408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logan">
    <p:bg>
      <p:bgPr>
        <a:solidFill>
          <a:schemeClr val="accent4"/>
        </a:solidFill>
        <a:effectLst/>
      </p:bgPr>
    </p:bg>
    <p:spTree>
      <p:nvGrpSpPr>
        <p:cNvPr id="1" name=""/>
        <p:cNvGrpSpPr/>
        <p:nvPr/>
      </p:nvGrpSpPr>
      <p:grpSpPr>
        <a:xfrm>
          <a:off x="0" y="0"/>
          <a:ext cx="0" cy="0"/>
          <a:chOff x="0" y="0"/>
          <a:chExt cx="0" cy="0"/>
        </a:xfrm>
      </p:grpSpPr>
      <p:sp>
        <p:nvSpPr>
          <p:cNvPr id="6" name="Gold Background">
            <a:extLst>
              <a:ext uri="{FF2B5EF4-FFF2-40B4-BE49-F238E27FC236}">
                <a16:creationId xmlns:a16="http://schemas.microsoft.com/office/drawing/2014/main" id="{5CCAEC11-865D-CB4B-88E8-5AF51FB37FBE}"/>
              </a:ext>
            </a:extLst>
          </p:cNvPr>
          <p:cNvSpPr/>
          <p:nvPr userDrawn="1"/>
        </p:nvSpPr>
        <p:spPr>
          <a:xfrm>
            <a:off x="0" y="0"/>
            <a:ext cx="9143999" cy="685221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Line 1">
            <a:extLst>
              <a:ext uri="{FF2B5EF4-FFF2-40B4-BE49-F238E27FC236}">
                <a16:creationId xmlns:a16="http://schemas.microsoft.com/office/drawing/2014/main" id="{A746CD05-A191-A442-A002-3AD9F5CCAD2A}"/>
              </a:ext>
            </a:extLst>
          </p:cNvPr>
          <p:cNvCxnSpPr/>
          <p:nvPr/>
        </p:nvCxnSpPr>
        <p:spPr>
          <a:xfrm>
            <a:off x="677119" y="5788"/>
            <a:ext cx="0" cy="6464461"/>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Line 3">
            <a:extLst>
              <a:ext uri="{FF2B5EF4-FFF2-40B4-BE49-F238E27FC236}">
                <a16:creationId xmlns:a16="http://schemas.microsoft.com/office/drawing/2014/main" id="{7AA55D00-5647-D94E-B9DD-67ABB620C647}"/>
              </a:ext>
            </a:extLst>
          </p:cNvPr>
          <p:cNvCxnSpPr>
            <a:cxnSpLocks/>
          </p:cNvCxnSpPr>
          <p:nvPr/>
        </p:nvCxnSpPr>
        <p:spPr>
          <a:xfrm>
            <a:off x="8452413" y="1597306"/>
            <a:ext cx="0" cy="526069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4" name="Group 3"/>
          <p:cNvGrpSpPr/>
          <p:nvPr userDrawn="1"/>
        </p:nvGrpSpPr>
        <p:grpSpPr>
          <a:xfrm>
            <a:off x="521711" y="0"/>
            <a:ext cx="8100582" cy="6864673"/>
            <a:chOff x="521710" y="-72154"/>
            <a:chExt cx="8100582" cy="6864673"/>
          </a:xfrm>
        </p:grpSpPr>
        <p:cxnSp>
          <p:nvCxnSpPr>
            <p:cNvPr id="19" name="Line 3">
              <a:extLst>
                <a:ext uri="{FF2B5EF4-FFF2-40B4-BE49-F238E27FC236}">
                  <a16:creationId xmlns:a16="http://schemas.microsoft.com/office/drawing/2014/main" id="{313F26B3-63DC-44B0-A055-C4A99B32799C}"/>
                </a:ext>
              </a:extLst>
            </p:cNvPr>
            <p:cNvCxnSpPr>
              <a:cxnSpLocks/>
            </p:cNvCxnSpPr>
            <p:nvPr userDrawn="1"/>
          </p:nvCxnSpPr>
          <p:spPr>
            <a:xfrm flipH="1">
              <a:off x="4572000" y="-72154"/>
              <a:ext cx="2" cy="968781"/>
            </a:xfrm>
            <a:prstGeom prst="line">
              <a:avLst/>
            </a:prstGeom>
            <a:noFill/>
            <a:ln w="12700" cap="flat" cmpd="sng" algn="ctr">
              <a:solidFill>
                <a:schemeClr val="bg1"/>
              </a:solidFill>
              <a:prstDash val="solid"/>
            </a:ln>
            <a:effectLst/>
          </p:spPr>
        </p:cxnSp>
        <p:cxnSp>
          <p:nvCxnSpPr>
            <p:cNvPr id="21" name="Line 3">
              <a:extLst>
                <a:ext uri="{FF2B5EF4-FFF2-40B4-BE49-F238E27FC236}">
                  <a16:creationId xmlns:a16="http://schemas.microsoft.com/office/drawing/2014/main" id="{1CF02FB5-77A0-4D5D-94E9-69FBCD2CFED5}"/>
                </a:ext>
              </a:extLst>
            </p:cNvPr>
            <p:cNvCxnSpPr>
              <a:cxnSpLocks/>
            </p:cNvCxnSpPr>
            <p:nvPr userDrawn="1"/>
          </p:nvCxnSpPr>
          <p:spPr>
            <a:xfrm>
              <a:off x="4572000" y="5823255"/>
              <a:ext cx="0" cy="969264"/>
            </a:xfrm>
            <a:prstGeom prst="line">
              <a:avLst/>
            </a:prstGeom>
            <a:noFill/>
            <a:ln w="12700" cap="flat" cmpd="sng" algn="ctr">
              <a:solidFill>
                <a:schemeClr val="bg1"/>
              </a:solidFill>
              <a:prstDash val="solid"/>
            </a:ln>
            <a:effectLst/>
          </p:spPr>
        </p:cxnSp>
        <p:sp>
          <p:nvSpPr>
            <p:cNvPr id="22" name="Heading">
              <a:extLst>
                <a:ext uri="{FF2B5EF4-FFF2-40B4-BE49-F238E27FC236}">
                  <a16:creationId xmlns:a16="http://schemas.microsoft.com/office/drawing/2014/main" id="{A599B269-46D4-4F11-AAB6-0EE4F1DFD9CB}"/>
                </a:ext>
              </a:extLst>
            </p:cNvPr>
            <p:cNvSpPr txBox="1">
              <a:spLocks/>
            </p:cNvSpPr>
            <p:nvPr userDrawn="1"/>
          </p:nvSpPr>
          <p:spPr bwMode="blackWhite">
            <a:xfrm>
              <a:off x="521710" y="2030222"/>
              <a:ext cx="8100582" cy="1191095"/>
            </a:xfrm>
            <a:prstGeom prst="rect">
              <a:avLst/>
            </a:prstGeom>
            <a:noFill/>
            <a:ln w="38100" cap="sq">
              <a:noFill/>
              <a:miter lim="800000"/>
            </a:ln>
          </p:spPr>
          <p:txBody>
            <a:bodyPr vert="horz" wrap="square" lIns="0" tIns="0" rIns="0" bIns="0" rtlCol="0" anchor="ctr" anchorCtr="0">
              <a:spAutoFit/>
            </a:bodyPr>
            <a:lstStyle>
              <a:lvl1pPr algn="ctr" defTabSz="914400" rtl="0" eaLnBrk="1" latinLnBrk="0" hangingPunct="1">
                <a:lnSpc>
                  <a:spcPct val="90000"/>
                </a:lnSpc>
                <a:spcBef>
                  <a:spcPct val="0"/>
                </a:spcBef>
                <a:buNone/>
                <a:defRPr sz="8600" b="1" i="0" kern="1200" cap="none" spc="300" baseline="0">
                  <a:solidFill>
                    <a:schemeClr val="accent2"/>
                  </a:solidFill>
                  <a:latin typeface="United Sans Cd Md" pitchFamily="50" charset="0"/>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8600" b="0" i="1" u="none" strike="noStrike" kern="1200" cap="none" spc="0" normalizeH="0" baseline="0" noProof="0" dirty="0">
                  <a:ln>
                    <a:noFill/>
                  </a:ln>
                  <a:solidFill>
                    <a:schemeClr val="accent2"/>
                  </a:solidFill>
                  <a:effectLst/>
                  <a:uLnTx/>
                  <a:uFillTx/>
                  <a:latin typeface="Acumin Pro ExtraCondensed" panose="020B0508020202020204" pitchFamily="34" charset="0"/>
                </a:rPr>
                <a:t>PHYSICAL</a:t>
              </a:r>
              <a:endParaRPr kumimoji="0" lang="en-US" sz="8600" b="0" i="1" u="none" strike="noStrike" kern="1200" cap="none" spc="300" normalizeH="0" baseline="0" noProof="0" dirty="0">
                <a:ln>
                  <a:noFill/>
                </a:ln>
                <a:solidFill>
                  <a:schemeClr val="accent2"/>
                </a:solidFill>
                <a:effectLst/>
                <a:uLnTx/>
                <a:uFillTx/>
                <a:latin typeface="Acumin Pro ExtraCondensed" panose="020B0508020202020204" pitchFamily="34" charset="0"/>
              </a:endParaRPr>
            </a:p>
          </p:txBody>
        </p:sp>
        <p:sp>
          <p:nvSpPr>
            <p:cNvPr id="24" name="Subhead">
              <a:extLst>
                <a:ext uri="{FF2B5EF4-FFF2-40B4-BE49-F238E27FC236}">
                  <a16:creationId xmlns:a16="http://schemas.microsoft.com/office/drawing/2014/main" id="{25564AF8-83EE-4FD1-BF06-8C8FC0362AB1}"/>
                </a:ext>
              </a:extLst>
            </p:cNvPr>
            <p:cNvSpPr txBox="1">
              <a:spLocks/>
            </p:cNvSpPr>
            <p:nvPr userDrawn="1"/>
          </p:nvSpPr>
          <p:spPr>
            <a:xfrm>
              <a:off x="3090927" y="1202392"/>
              <a:ext cx="2962146" cy="553998"/>
            </a:xfrm>
            <a:prstGeom prst="rect">
              <a:avLst/>
            </a:prstGeom>
            <a:solidFill>
              <a:schemeClr val="bg1"/>
            </a:solidFill>
          </p:spPr>
          <p:txBody>
            <a:bodyPr vert="horz" wrap="square" lIns="0" tIns="0" rIns="0" bIns="0" rtlCol="0" anchor="ctr" anchorCtr="0">
              <a:spAutoFit/>
            </a:bodyPr>
            <a:lstStyle>
              <a:lvl1pPr marL="0" indent="0" algn="ctr" defTabSz="914400" rtl="0" eaLnBrk="1" latinLnBrk="0" hangingPunct="1">
                <a:lnSpc>
                  <a:spcPct val="100000"/>
                </a:lnSpc>
                <a:spcBef>
                  <a:spcPts val="1000"/>
                </a:spcBef>
                <a:buClr>
                  <a:schemeClr val="accent2"/>
                </a:buClr>
                <a:buFont typeface="Arial" panose="020B0604020202020204" pitchFamily="34" charset="0"/>
                <a:buNone/>
                <a:defRPr sz="3600" b="1" i="0" kern="1200" spc="300">
                  <a:solidFill>
                    <a:schemeClr val="accent4"/>
                  </a:solidFill>
                  <a:latin typeface="United Sans Cd Md" pitchFamily="50" charset="0"/>
                  <a:ea typeface="+mn-ea"/>
                  <a:cs typeface="+mn-cs"/>
                </a:defRPr>
              </a:lvl1pPr>
              <a:lvl2pPr marL="457200" indent="0" algn="ctr" defTabSz="914400" rtl="0" eaLnBrk="1" latinLnBrk="0" hangingPunct="1">
                <a:lnSpc>
                  <a:spcPct val="100000"/>
                </a:lnSpc>
                <a:spcBef>
                  <a:spcPts val="1000"/>
                </a:spcBef>
                <a:buClr>
                  <a:schemeClr val="accent2"/>
                </a:buClr>
                <a:buFont typeface="Arial" panose="020B0604020202020204" pitchFamily="34" charset="0"/>
                <a:buNone/>
                <a:defRPr sz="1900" kern="1200">
                  <a:solidFill>
                    <a:schemeClr val="tx1">
                      <a:lumMod val="85000"/>
                      <a:lumOff val="15000"/>
                    </a:schemeClr>
                  </a:solidFill>
                  <a:latin typeface="+mn-lt"/>
                  <a:ea typeface="+mn-ea"/>
                  <a:cs typeface="+mn-cs"/>
                </a:defRPr>
              </a:lvl2pPr>
              <a:lvl3pPr marL="914400" indent="0" algn="ctr" defTabSz="914400" rtl="0" eaLnBrk="1" latinLnBrk="0" hangingPunct="1">
                <a:lnSpc>
                  <a:spcPct val="100000"/>
                </a:lnSpc>
                <a:spcBef>
                  <a:spcPts val="1000"/>
                </a:spcBef>
                <a:buClr>
                  <a:schemeClr val="accent2"/>
                </a:buClr>
                <a:buFont typeface="Arial" panose="020B0604020202020204" pitchFamily="34" charset="0"/>
                <a:buNone/>
                <a:defRPr sz="1800" kern="1200">
                  <a:solidFill>
                    <a:schemeClr val="tx1">
                      <a:lumMod val="85000"/>
                      <a:lumOff val="15000"/>
                    </a:schemeClr>
                  </a:solidFill>
                  <a:latin typeface="+mn-lt"/>
                  <a:ea typeface="+mn-ea"/>
                  <a:cs typeface="+mn-cs"/>
                </a:defRPr>
              </a:lvl3pPr>
              <a:lvl4pPr marL="13716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mn-lt"/>
                  <a:ea typeface="+mn-ea"/>
                  <a:cs typeface="+mn-cs"/>
                </a:defRPr>
              </a:lvl4pPr>
              <a:lvl5pPr marL="18288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mn-lt"/>
                  <a:ea typeface="+mn-ea"/>
                  <a:cs typeface="+mn-cs"/>
                </a:defRPr>
              </a:lvl5pPr>
              <a:lvl6pPr marL="22860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8pPr>
              <a:lvl9pPr marL="36576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1000"/>
                </a:spcBef>
                <a:spcAft>
                  <a:spcPts val="0"/>
                </a:spcAft>
                <a:buClr>
                  <a:srgbClr val="555960"/>
                </a:buClr>
                <a:buSzTx/>
                <a:buFont typeface="Arial" panose="020B0604020202020204" pitchFamily="34" charset="0"/>
                <a:buNone/>
                <a:tabLst/>
                <a:defRPr/>
              </a:pPr>
              <a:r>
                <a:rPr kumimoji="0" lang="en-US" sz="3600" b="1" i="0" u="none" strike="noStrike" kern="1200" cap="none" spc="300" normalizeH="0" baseline="0" noProof="0" dirty="0">
                  <a:ln>
                    <a:noFill/>
                  </a:ln>
                  <a:solidFill>
                    <a:schemeClr val="accent4"/>
                  </a:solidFill>
                  <a:effectLst/>
                  <a:uLnTx/>
                  <a:uFillTx/>
                  <a:latin typeface="United Sans Cd Md" pitchFamily="50" charset="0"/>
                  <a:ea typeface="+mn-ea"/>
                  <a:cs typeface="+mn-cs"/>
                </a:rPr>
                <a:t>WHERE THE</a:t>
              </a:r>
            </a:p>
          </p:txBody>
        </p:sp>
        <p:sp>
          <p:nvSpPr>
            <p:cNvPr id="25" name="Heading">
              <a:extLst>
                <a:ext uri="{FF2B5EF4-FFF2-40B4-BE49-F238E27FC236}">
                  <a16:creationId xmlns:a16="http://schemas.microsoft.com/office/drawing/2014/main" id="{1CC83368-E6FC-4EF2-A6B7-CC6A8D35C9D9}"/>
                </a:ext>
              </a:extLst>
            </p:cNvPr>
            <p:cNvSpPr txBox="1">
              <a:spLocks/>
            </p:cNvSpPr>
            <p:nvPr userDrawn="1"/>
          </p:nvSpPr>
          <p:spPr bwMode="blackWhite">
            <a:xfrm>
              <a:off x="521710" y="4627817"/>
              <a:ext cx="8100582" cy="1191095"/>
            </a:xfrm>
            <a:prstGeom prst="rect">
              <a:avLst/>
            </a:prstGeom>
            <a:noFill/>
            <a:ln w="38100" cap="sq">
              <a:noFill/>
              <a:miter lim="800000"/>
            </a:ln>
          </p:spPr>
          <p:txBody>
            <a:bodyPr vert="horz" wrap="square" lIns="0" tIns="0" rIns="0" bIns="0" rtlCol="0" anchor="ctr" anchorCtr="0">
              <a:spAutoFit/>
            </a:bodyPr>
            <a:lstStyle>
              <a:lvl1pPr algn="ctr" defTabSz="914400" rtl="0" eaLnBrk="1" latinLnBrk="0" hangingPunct="1">
                <a:lnSpc>
                  <a:spcPct val="90000"/>
                </a:lnSpc>
                <a:spcBef>
                  <a:spcPct val="0"/>
                </a:spcBef>
                <a:buNone/>
                <a:defRPr sz="8600" b="1" i="0" kern="1200" cap="none" spc="300" baseline="0">
                  <a:solidFill>
                    <a:schemeClr val="accent2"/>
                  </a:solidFill>
                  <a:latin typeface="United Sans Cd Md" pitchFamily="50" charset="0"/>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8600" b="0" i="1" u="none" strike="noStrike" kern="1200" cap="none" spc="0" normalizeH="0" baseline="0" noProof="0" dirty="0">
                  <a:ln>
                    <a:noFill/>
                  </a:ln>
                  <a:solidFill>
                    <a:schemeClr val="accent2"/>
                  </a:solidFill>
                  <a:effectLst/>
                  <a:uLnTx/>
                  <a:uFillTx/>
                  <a:latin typeface="Acumin Pro ExtraCondensed" panose="020B0508020202020204" pitchFamily="34" charset="0"/>
                </a:rPr>
                <a:t>VIRTUAL</a:t>
              </a:r>
              <a:endParaRPr kumimoji="0" lang="en-US" sz="8600" b="0" i="1" u="none" strike="noStrike" kern="1200" cap="none" spc="300" normalizeH="0" baseline="0" noProof="0" dirty="0">
                <a:ln>
                  <a:noFill/>
                </a:ln>
                <a:solidFill>
                  <a:schemeClr val="accent2"/>
                </a:solidFill>
                <a:effectLst/>
                <a:uLnTx/>
                <a:uFillTx/>
                <a:latin typeface="Acumin Pro ExtraCondensed" panose="020B0508020202020204" pitchFamily="34" charset="0"/>
              </a:endParaRPr>
            </a:p>
          </p:txBody>
        </p:sp>
        <p:sp>
          <p:nvSpPr>
            <p:cNvPr id="26" name="Subhead">
              <a:extLst>
                <a:ext uri="{FF2B5EF4-FFF2-40B4-BE49-F238E27FC236}">
                  <a16:creationId xmlns:a16="http://schemas.microsoft.com/office/drawing/2014/main" id="{754F489C-707B-422D-8603-E8CA5D01FFBE}"/>
                </a:ext>
              </a:extLst>
            </p:cNvPr>
            <p:cNvSpPr txBox="1">
              <a:spLocks/>
            </p:cNvSpPr>
            <p:nvPr userDrawn="1"/>
          </p:nvSpPr>
          <p:spPr>
            <a:xfrm>
              <a:off x="3090927" y="3799987"/>
              <a:ext cx="2962146" cy="553998"/>
            </a:xfrm>
            <a:prstGeom prst="rect">
              <a:avLst/>
            </a:prstGeom>
            <a:solidFill>
              <a:schemeClr val="bg1"/>
            </a:solidFill>
          </p:spPr>
          <p:txBody>
            <a:bodyPr vert="horz" wrap="square" lIns="0" tIns="0" rIns="0" bIns="0" rtlCol="0" anchor="ctr" anchorCtr="0">
              <a:spAutoFit/>
            </a:bodyPr>
            <a:lstStyle>
              <a:lvl1pPr marL="0" indent="0" algn="ctr" defTabSz="914400" rtl="0" eaLnBrk="1" latinLnBrk="0" hangingPunct="1">
                <a:lnSpc>
                  <a:spcPct val="100000"/>
                </a:lnSpc>
                <a:spcBef>
                  <a:spcPts val="1000"/>
                </a:spcBef>
                <a:buClr>
                  <a:schemeClr val="accent2"/>
                </a:buClr>
                <a:buFont typeface="Arial" panose="020B0604020202020204" pitchFamily="34" charset="0"/>
                <a:buNone/>
                <a:defRPr sz="3600" b="1" i="0" kern="1200" spc="300">
                  <a:solidFill>
                    <a:schemeClr val="accent4"/>
                  </a:solidFill>
                  <a:latin typeface="United Sans Cd Md" pitchFamily="50" charset="0"/>
                  <a:ea typeface="+mn-ea"/>
                  <a:cs typeface="+mn-cs"/>
                </a:defRPr>
              </a:lvl1pPr>
              <a:lvl2pPr marL="457200" indent="0" algn="ctr" defTabSz="914400" rtl="0" eaLnBrk="1" latinLnBrk="0" hangingPunct="1">
                <a:lnSpc>
                  <a:spcPct val="100000"/>
                </a:lnSpc>
                <a:spcBef>
                  <a:spcPts val="1000"/>
                </a:spcBef>
                <a:buClr>
                  <a:schemeClr val="accent2"/>
                </a:buClr>
                <a:buFont typeface="Arial" panose="020B0604020202020204" pitchFamily="34" charset="0"/>
                <a:buNone/>
                <a:defRPr sz="1900" kern="1200">
                  <a:solidFill>
                    <a:schemeClr val="tx1">
                      <a:lumMod val="85000"/>
                      <a:lumOff val="15000"/>
                    </a:schemeClr>
                  </a:solidFill>
                  <a:latin typeface="+mn-lt"/>
                  <a:ea typeface="+mn-ea"/>
                  <a:cs typeface="+mn-cs"/>
                </a:defRPr>
              </a:lvl2pPr>
              <a:lvl3pPr marL="914400" indent="0" algn="ctr" defTabSz="914400" rtl="0" eaLnBrk="1" latinLnBrk="0" hangingPunct="1">
                <a:lnSpc>
                  <a:spcPct val="100000"/>
                </a:lnSpc>
                <a:spcBef>
                  <a:spcPts val="1000"/>
                </a:spcBef>
                <a:buClr>
                  <a:schemeClr val="accent2"/>
                </a:buClr>
                <a:buFont typeface="Arial" panose="020B0604020202020204" pitchFamily="34" charset="0"/>
                <a:buNone/>
                <a:defRPr sz="1800" kern="1200">
                  <a:solidFill>
                    <a:schemeClr val="tx1">
                      <a:lumMod val="85000"/>
                      <a:lumOff val="15000"/>
                    </a:schemeClr>
                  </a:solidFill>
                  <a:latin typeface="+mn-lt"/>
                  <a:ea typeface="+mn-ea"/>
                  <a:cs typeface="+mn-cs"/>
                </a:defRPr>
              </a:lvl3pPr>
              <a:lvl4pPr marL="13716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mn-lt"/>
                  <a:ea typeface="+mn-ea"/>
                  <a:cs typeface="+mn-cs"/>
                </a:defRPr>
              </a:lvl4pPr>
              <a:lvl5pPr marL="18288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mn-lt"/>
                  <a:ea typeface="+mn-ea"/>
                  <a:cs typeface="+mn-cs"/>
                </a:defRPr>
              </a:lvl5pPr>
              <a:lvl6pPr marL="22860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8pPr>
              <a:lvl9pPr marL="36576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1000"/>
                </a:spcBef>
                <a:spcAft>
                  <a:spcPts val="0"/>
                </a:spcAft>
                <a:buClr>
                  <a:srgbClr val="555960"/>
                </a:buClr>
                <a:buSzTx/>
                <a:buFont typeface="Arial" panose="020B0604020202020204" pitchFamily="34" charset="0"/>
                <a:buNone/>
                <a:tabLst/>
                <a:defRPr/>
              </a:pPr>
              <a:r>
                <a:rPr kumimoji="0" lang="en-US" sz="3600" b="1" i="0" u="none" strike="noStrike" kern="1200" cap="none" spc="300" normalizeH="0" baseline="0" noProof="0" dirty="0">
                  <a:ln>
                    <a:noFill/>
                  </a:ln>
                  <a:solidFill>
                    <a:schemeClr val="accent4"/>
                  </a:solidFill>
                  <a:effectLst/>
                  <a:uLnTx/>
                  <a:uFillTx/>
                  <a:latin typeface="United Sans Cd Md" pitchFamily="50" charset="0"/>
                  <a:ea typeface="+mn-ea"/>
                  <a:cs typeface="+mn-cs"/>
                </a:rPr>
                <a:t>MEETS THE</a:t>
              </a:r>
            </a:p>
          </p:txBody>
        </p:sp>
      </p:grpSp>
      <p:sp>
        <p:nvSpPr>
          <p:cNvPr id="27" name="Date"/>
          <p:cNvSpPr>
            <a:spLocks noGrp="1"/>
          </p:cNvSpPr>
          <p:nvPr>
            <p:ph type="dt" sz="half" idx="10"/>
          </p:nvPr>
        </p:nvSpPr>
        <p:spPr>
          <a:xfrm>
            <a:off x="6936384" y="6220740"/>
            <a:ext cx="766414" cy="323968"/>
          </a:xfrm>
        </p:spPr>
        <p:txBody>
          <a:bodyPr/>
          <a:lstStyle>
            <a:lvl1pPr>
              <a:defRPr>
                <a:solidFill>
                  <a:schemeClr val="bg1">
                    <a:alpha val="70000"/>
                  </a:schemeClr>
                </a:solidFill>
              </a:defRPr>
            </a:lvl1pPr>
          </a:lstStyle>
          <a:p>
            <a:fld id="{D47A9A36-4EB0-BF46-AE48-7CDA251B954B}" type="datetime1">
              <a:rPr lang="en-US" smtClean="0"/>
              <a:t>11/20/2022</a:t>
            </a:fld>
            <a:endParaRPr lang="en-US" dirty="0"/>
          </a:p>
        </p:txBody>
      </p:sp>
      <p:sp>
        <p:nvSpPr>
          <p:cNvPr id="28" name="Slide Number"/>
          <p:cNvSpPr>
            <a:spLocks noGrp="1"/>
          </p:cNvSpPr>
          <p:nvPr>
            <p:ph type="sldNum" sz="quarter" idx="12"/>
          </p:nvPr>
        </p:nvSpPr>
        <p:spPr>
          <a:xfrm>
            <a:off x="7840786" y="6200875"/>
            <a:ext cx="365760" cy="365760"/>
          </a:xfrm>
        </p:spPr>
        <p:txBody>
          <a:bodyPr/>
          <a:lstStyle>
            <a:lvl1pPr>
              <a:defRPr>
                <a:solidFill>
                  <a:schemeClr val="bg1"/>
                </a:solidFill>
              </a:defRPr>
            </a:lvl1p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270739352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2880">
          <p15:clr>
            <a:srgbClr val="FBAE40"/>
          </p15:clr>
        </p15:guide>
        <p15:guide id="3" orient="horz" pos="3960">
          <p15:clr>
            <a:srgbClr val="FBAE40"/>
          </p15:clr>
        </p15:guide>
        <p15:guide id="4" pos="4464">
          <p15:clr>
            <a:srgbClr val="FBAE40"/>
          </p15:clr>
        </p15:guide>
        <p15:guide id="5" pos="5136">
          <p15:clr>
            <a:srgbClr val="FBAE40"/>
          </p15:clr>
        </p15:guide>
        <p15:guide id="6" orient="horz" pos="4080">
          <p15:clr>
            <a:srgbClr val="FBAE40"/>
          </p15:clr>
        </p15:guide>
        <p15:guide id="7" orient="horz" pos="1008">
          <p15:clr>
            <a:srgbClr val="FBAE40"/>
          </p15:clr>
        </p15:guide>
        <p15:guide id="8" orient="horz" pos="1488">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Highlights">
    <p:bg>
      <p:bgPr>
        <a:solidFill>
          <a:schemeClr val="accent4"/>
        </a:solidFill>
        <a:effectLst/>
      </p:bgPr>
    </p:bg>
    <p:spTree>
      <p:nvGrpSpPr>
        <p:cNvPr id="1" name=""/>
        <p:cNvGrpSpPr/>
        <p:nvPr/>
      </p:nvGrpSpPr>
      <p:grpSpPr>
        <a:xfrm>
          <a:off x="0" y="0"/>
          <a:ext cx="0" cy="0"/>
          <a:chOff x="0" y="0"/>
          <a:chExt cx="0" cy="0"/>
        </a:xfrm>
      </p:grpSpPr>
      <p:sp>
        <p:nvSpPr>
          <p:cNvPr id="6" name="Gold Background">
            <a:extLst>
              <a:ext uri="{FF2B5EF4-FFF2-40B4-BE49-F238E27FC236}">
                <a16:creationId xmlns:a16="http://schemas.microsoft.com/office/drawing/2014/main" id="{5CCAEC11-865D-CB4B-88E8-5AF51FB37FBE}"/>
              </a:ext>
            </a:extLst>
          </p:cNvPr>
          <p:cNvSpPr/>
          <p:nvPr userDrawn="1"/>
        </p:nvSpPr>
        <p:spPr>
          <a:xfrm>
            <a:off x="0" y="0"/>
            <a:ext cx="9143999" cy="685221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Gold Background">
            <a:extLst>
              <a:ext uri="{FF2B5EF4-FFF2-40B4-BE49-F238E27FC236}">
                <a16:creationId xmlns:a16="http://schemas.microsoft.com/office/drawing/2014/main" id="{5CCAEC11-865D-CB4B-88E8-5AF51FB37FBE}"/>
              </a:ext>
            </a:extLst>
          </p:cNvPr>
          <p:cNvSpPr/>
          <p:nvPr userDrawn="1"/>
        </p:nvSpPr>
        <p:spPr>
          <a:xfrm>
            <a:off x="791933" y="1342341"/>
            <a:ext cx="7414614" cy="45008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Line 1">
            <a:extLst>
              <a:ext uri="{FF2B5EF4-FFF2-40B4-BE49-F238E27FC236}">
                <a16:creationId xmlns:a16="http://schemas.microsoft.com/office/drawing/2014/main" id="{A746CD05-A191-A442-A002-3AD9F5CCAD2A}"/>
              </a:ext>
            </a:extLst>
          </p:cNvPr>
          <p:cNvCxnSpPr/>
          <p:nvPr/>
        </p:nvCxnSpPr>
        <p:spPr>
          <a:xfrm>
            <a:off x="677119" y="5788"/>
            <a:ext cx="0" cy="6464461"/>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Line 3">
            <a:extLst>
              <a:ext uri="{FF2B5EF4-FFF2-40B4-BE49-F238E27FC236}">
                <a16:creationId xmlns:a16="http://schemas.microsoft.com/office/drawing/2014/main" id="{7AA55D00-5647-D94E-B9DD-67ABB620C647}"/>
              </a:ext>
            </a:extLst>
          </p:cNvPr>
          <p:cNvCxnSpPr>
            <a:cxnSpLocks/>
          </p:cNvCxnSpPr>
          <p:nvPr/>
        </p:nvCxnSpPr>
        <p:spPr>
          <a:xfrm>
            <a:off x="8452413" y="1597306"/>
            <a:ext cx="0" cy="526069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4" name="Line 2">
            <a:extLst>
              <a:ext uri="{FF2B5EF4-FFF2-40B4-BE49-F238E27FC236}">
                <a16:creationId xmlns:a16="http://schemas.microsoft.com/office/drawing/2014/main" id="{28D7FFFF-8236-024F-9988-3350427826A4}"/>
              </a:ext>
            </a:extLst>
          </p:cNvPr>
          <p:cNvCxnSpPr>
            <a:cxnSpLocks/>
          </p:cNvCxnSpPr>
          <p:nvPr userDrawn="1"/>
        </p:nvCxnSpPr>
        <p:spPr>
          <a:xfrm>
            <a:off x="6787587" y="5735256"/>
            <a:ext cx="0" cy="112274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31" name="Title">
            <a:extLst>
              <a:ext uri="{FF2B5EF4-FFF2-40B4-BE49-F238E27FC236}">
                <a16:creationId xmlns:a16="http://schemas.microsoft.com/office/drawing/2014/main" id="{D4CA7DB8-4B5A-E34E-9870-26F61BD3E47D}"/>
              </a:ext>
            </a:extLst>
          </p:cNvPr>
          <p:cNvSpPr>
            <a:spLocks noGrp="1"/>
          </p:cNvSpPr>
          <p:nvPr>
            <p:ph type="ctrTitle" hasCustomPrompt="1"/>
          </p:nvPr>
        </p:nvSpPr>
        <p:spPr bwMode="blackWhite">
          <a:xfrm>
            <a:off x="791933" y="369373"/>
            <a:ext cx="7414613" cy="760336"/>
          </a:xfrm>
          <a:prstGeom prst="rect">
            <a:avLst/>
          </a:prstGeom>
          <a:noFill/>
          <a:ln w="38100">
            <a:noFill/>
          </a:ln>
        </p:spPr>
        <p:txBody>
          <a:bodyPr wrap="square" lIns="0" tIns="0" rIns="0" bIns="0" anchor="ctr" anchorCtr="0">
            <a:spAutoFit/>
          </a:bodyPr>
          <a:lstStyle>
            <a:lvl1pPr algn="ctr">
              <a:defRPr sz="5400" b="1" i="0" cap="none" spc="0">
                <a:solidFill>
                  <a:schemeClr val="accent2"/>
                </a:solidFill>
                <a:latin typeface="United Sans Cd Md" pitchFamily="50" charset="0"/>
              </a:defRPr>
            </a:lvl1pPr>
          </a:lstStyle>
          <a:p>
            <a:r>
              <a:rPr lang="en-US" dirty="0"/>
              <a:t>ECE HIGHLIGHTS</a:t>
            </a:r>
          </a:p>
        </p:txBody>
      </p:sp>
      <p:sp>
        <p:nvSpPr>
          <p:cNvPr id="38" name="Picture or Chart" descr="Picture or Chart">
            <a:extLst>
              <a:ext uri="{FF2B5EF4-FFF2-40B4-BE49-F238E27FC236}">
                <a16:creationId xmlns:a16="http://schemas.microsoft.com/office/drawing/2014/main" id="{699BD747-48B6-2547-8F7C-25A44594F612}"/>
              </a:ext>
            </a:extLst>
          </p:cNvPr>
          <p:cNvSpPr>
            <a:spLocks noGrp="1"/>
          </p:cNvSpPr>
          <p:nvPr>
            <p:ph sz="quarter" idx="13" hasCustomPrompt="1"/>
          </p:nvPr>
        </p:nvSpPr>
        <p:spPr>
          <a:xfrm>
            <a:off x="791932" y="1351859"/>
            <a:ext cx="2468880" cy="2240280"/>
          </a:xfrm>
          <a:solidFill>
            <a:schemeClr val="accent4"/>
          </a:solidFill>
        </p:spPr>
        <p:txBody>
          <a:bodyPr lIns="0" tIns="0" rIns="0" bIns="0" anchor="ctr" anchorCtr="0"/>
          <a:lstStyle>
            <a:lvl1pPr algn="ctr">
              <a:defRPr b="0" i="0">
                <a:solidFill>
                  <a:schemeClr val="bg1"/>
                </a:solidFill>
                <a:latin typeface="Acumin Pro" panose="020B0504020202020204" pitchFamily="34" charset="77"/>
              </a:defRPr>
            </a:lvl1pPr>
            <a:lvl4pPr marL="685800" indent="0" algn="ctr">
              <a:buNone/>
              <a:defRPr>
                <a:solidFill>
                  <a:schemeClr val="bg1"/>
                </a:solidFill>
              </a:defRPr>
            </a:lvl4pPr>
          </a:lstStyle>
          <a:p>
            <a:pPr lvl="0"/>
            <a:r>
              <a:rPr lang="en-US" dirty="0"/>
              <a:t>Insert picture or chart here</a:t>
            </a:r>
          </a:p>
        </p:txBody>
      </p:sp>
      <p:sp>
        <p:nvSpPr>
          <p:cNvPr id="39" name="Picture or Chart" descr="Picture or Chart">
            <a:extLst>
              <a:ext uri="{FF2B5EF4-FFF2-40B4-BE49-F238E27FC236}">
                <a16:creationId xmlns:a16="http://schemas.microsoft.com/office/drawing/2014/main" id="{699BD747-48B6-2547-8F7C-25A44594F612}"/>
              </a:ext>
            </a:extLst>
          </p:cNvPr>
          <p:cNvSpPr>
            <a:spLocks noGrp="1"/>
          </p:cNvSpPr>
          <p:nvPr>
            <p:ph sz="quarter" idx="14" hasCustomPrompt="1"/>
          </p:nvPr>
        </p:nvSpPr>
        <p:spPr>
          <a:xfrm>
            <a:off x="3260812" y="1351859"/>
            <a:ext cx="2468880" cy="2240280"/>
          </a:xfrm>
          <a:solidFill>
            <a:schemeClr val="accent4"/>
          </a:solidFill>
        </p:spPr>
        <p:txBody>
          <a:bodyPr lIns="0" tIns="0" rIns="0" bIns="0" anchor="ctr" anchorCtr="0"/>
          <a:lstStyle>
            <a:lvl1pPr algn="ctr">
              <a:defRPr b="0" i="0">
                <a:solidFill>
                  <a:schemeClr val="bg1"/>
                </a:solidFill>
                <a:latin typeface="Acumin Pro" panose="020B0504020202020204" pitchFamily="34" charset="77"/>
              </a:defRPr>
            </a:lvl1pPr>
            <a:lvl4pPr marL="685800" indent="0" algn="ctr">
              <a:buNone/>
              <a:defRPr>
                <a:solidFill>
                  <a:schemeClr val="bg1"/>
                </a:solidFill>
              </a:defRPr>
            </a:lvl4pPr>
          </a:lstStyle>
          <a:p>
            <a:pPr lvl="0"/>
            <a:r>
              <a:rPr lang="en-US" dirty="0"/>
              <a:t>Insert picture or chart here</a:t>
            </a:r>
          </a:p>
        </p:txBody>
      </p:sp>
      <p:sp>
        <p:nvSpPr>
          <p:cNvPr id="40" name="Picture or Chart" descr="Picture or Chart">
            <a:extLst>
              <a:ext uri="{FF2B5EF4-FFF2-40B4-BE49-F238E27FC236}">
                <a16:creationId xmlns:a16="http://schemas.microsoft.com/office/drawing/2014/main" id="{699BD747-48B6-2547-8F7C-25A44594F612}"/>
              </a:ext>
            </a:extLst>
          </p:cNvPr>
          <p:cNvSpPr>
            <a:spLocks noGrp="1"/>
          </p:cNvSpPr>
          <p:nvPr>
            <p:ph sz="quarter" idx="15" hasCustomPrompt="1"/>
          </p:nvPr>
        </p:nvSpPr>
        <p:spPr>
          <a:xfrm>
            <a:off x="5729692" y="1351859"/>
            <a:ext cx="2468880" cy="2240280"/>
          </a:xfrm>
          <a:solidFill>
            <a:schemeClr val="accent4"/>
          </a:solidFill>
        </p:spPr>
        <p:txBody>
          <a:bodyPr lIns="0" tIns="0" rIns="0" bIns="0" anchor="ctr" anchorCtr="0"/>
          <a:lstStyle>
            <a:lvl1pPr algn="ctr">
              <a:defRPr b="0" i="0">
                <a:solidFill>
                  <a:schemeClr val="bg1"/>
                </a:solidFill>
                <a:latin typeface="Acumin Pro" panose="020B0504020202020204" pitchFamily="34" charset="77"/>
              </a:defRPr>
            </a:lvl1pPr>
            <a:lvl4pPr marL="685800" indent="0" algn="ctr">
              <a:buNone/>
              <a:defRPr>
                <a:solidFill>
                  <a:schemeClr val="bg1"/>
                </a:solidFill>
              </a:defRPr>
            </a:lvl4pPr>
          </a:lstStyle>
          <a:p>
            <a:pPr lvl="0"/>
            <a:r>
              <a:rPr lang="en-US" dirty="0"/>
              <a:t>Insert picture or chart here</a:t>
            </a:r>
          </a:p>
        </p:txBody>
      </p:sp>
      <p:sp>
        <p:nvSpPr>
          <p:cNvPr id="41" name="Picture or Chart" descr="Picture or Chart">
            <a:extLst>
              <a:ext uri="{FF2B5EF4-FFF2-40B4-BE49-F238E27FC236}">
                <a16:creationId xmlns:a16="http://schemas.microsoft.com/office/drawing/2014/main" id="{699BD747-48B6-2547-8F7C-25A44594F612}"/>
              </a:ext>
            </a:extLst>
          </p:cNvPr>
          <p:cNvSpPr>
            <a:spLocks noGrp="1"/>
          </p:cNvSpPr>
          <p:nvPr>
            <p:ph sz="quarter" idx="16" hasCustomPrompt="1"/>
          </p:nvPr>
        </p:nvSpPr>
        <p:spPr>
          <a:xfrm>
            <a:off x="791932" y="3602867"/>
            <a:ext cx="2468880" cy="2240280"/>
          </a:xfrm>
          <a:solidFill>
            <a:schemeClr val="accent4"/>
          </a:solidFill>
        </p:spPr>
        <p:txBody>
          <a:bodyPr lIns="0" tIns="0" rIns="0" bIns="0" anchor="ctr" anchorCtr="0"/>
          <a:lstStyle>
            <a:lvl1pPr algn="ctr">
              <a:defRPr b="0" i="0">
                <a:solidFill>
                  <a:schemeClr val="bg1"/>
                </a:solidFill>
                <a:latin typeface="Acumin Pro" panose="020B0504020202020204" pitchFamily="34" charset="77"/>
              </a:defRPr>
            </a:lvl1pPr>
            <a:lvl4pPr marL="685800" indent="0" algn="ctr">
              <a:buNone/>
              <a:defRPr>
                <a:solidFill>
                  <a:schemeClr val="bg1"/>
                </a:solidFill>
              </a:defRPr>
            </a:lvl4pPr>
          </a:lstStyle>
          <a:p>
            <a:pPr lvl="0"/>
            <a:r>
              <a:rPr lang="en-US" dirty="0"/>
              <a:t>Insert picture or chart here</a:t>
            </a:r>
          </a:p>
        </p:txBody>
      </p:sp>
      <p:sp>
        <p:nvSpPr>
          <p:cNvPr id="42" name="Picture or Chart" descr="Picture or Chart">
            <a:extLst>
              <a:ext uri="{FF2B5EF4-FFF2-40B4-BE49-F238E27FC236}">
                <a16:creationId xmlns:a16="http://schemas.microsoft.com/office/drawing/2014/main" id="{699BD747-48B6-2547-8F7C-25A44594F612}"/>
              </a:ext>
            </a:extLst>
          </p:cNvPr>
          <p:cNvSpPr>
            <a:spLocks noGrp="1"/>
          </p:cNvSpPr>
          <p:nvPr>
            <p:ph sz="quarter" idx="17" hasCustomPrompt="1"/>
          </p:nvPr>
        </p:nvSpPr>
        <p:spPr>
          <a:xfrm>
            <a:off x="3260812" y="3602867"/>
            <a:ext cx="2468880" cy="2240280"/>
          </a:xfrm>
          <a:solidFill>
            <a:schemeClr val="accent4"/>
          </a:solidFill>
        </p:spPr>
        <p:txBody>
          <a:bodyPr lIns="0" tIns="0" rIns="0" bIns="0" anchor="ctr" anchorCtr="0"/>
          <a:lstStyle>
            <a:lvl1pPr algn="ctr">
              <a:defRPr b="0" i="0">
                <a:solidFill>
                  <a:schemeClr val="bg1"/>
                </a:solidFill>
                <a:latin typeface="Acumin Pro" panose="020B0504020202020204" pitchFamily="34" charset="77"/>
              </a:defRPr>
            </a:lvl1pPr>
            <a:lvl4pPr marL="685800" indent="0" algn="ctr">
              <a:buNone/>
              <a:defRPr>
                <a:solidFill>
                  <a:schemeClr val="bg1"/>
                </a:solidFill>
              </a:defRPr>
            </a:lvl4pPr>
          </a:lstStyle>
          <a:p>
            <a:pPr lvl="0"/>
            <a:r>
              <a:rPr lang="en-US" dirty="0"/>
              <a:t>Insert picture or chart here</a:t>
            </a:r>
          </a:p>
        </p:txBody>
      </p:sp>
      <p:sp>
        <p:nvSpPr>
          <p:cNvPr id="43" name="Picture or Chart" descr="Picture or Chart">
            <a:extLst>
              <a:ext uri="{FF2B5EF4-FFF2-40B4-BE49-F238E27FC236}">
                <a16:creationId xmlns:a16="http://schemas.microsoft.com/office/drawing/2014/main" id="{699BD747-48B6-2547-8F7C-25A44594F612}"/>
              </a:ext>
            </a:extLst>
          </p:cNvPr>
          <p:cNvSpPr>
            <a:spLocks noGrp="1"/>
          </p:cNvSpPr>
          <p:nvPr>
            <p:ph sz="quarter" idx="18" hasCustomPrompt="1"/>
          </p:nvPr>
        </p:nvSpPr>
        <p:spPr>
          <a:xfrm>
            <a:off x="5729428" y="3600377"/>
            <a:ext cx="2468880" cy="2240280"/>
          </a:xfrm>
          <a:solidFill>
            <a:schemeClr val="accent4"/>
          </a:solidFill>
        </p:spPr>
        <p:txBody>
          <a:bodyPr lIns="0" tIns="0" rIns="0" bIns="0" anchor="ctr" anchorCtr="0"/>
          <a:lstStyle>
            <a:lvl1pPr algn="ctr">
              <a:defRPr b="0" i="0">
                <a:solidFill>
                  <a:schemeClr val="bg1"/>
                </a:solidFill>
                <a:latin typeface="Acumin Pro" panose="020B0504020202020204" pitchFamily="34" charset="77"/>
              </a:defRPr>
            </a:lvl1pPr>
            <a:lvl4pPr marL="685800" indent="0" algn="ctr">
              <a:buNone/>
              <a:defRPr>
                <a:solidFill>
                  <a:schemeClr val="bg1"/>
                </a:solidFill>
              </a:defRPr>
            </a:lvl4pPr>
          </a:lstStyle>
          <a:p>
            <a:pPr lvl="0"/>
            <a:r>
              <a:rPr lang="en-US" dirty="0"/>
              <a:t>Insert picture or chart here</a:t>
            </a:r>
          </a:p>
        </p:txBody>
      </p:sp>
      <p:sp>
        <p:nvSpPr>
          <p:cNvPr id="44" name="Date"/>
          <p:cNvSpPr>
            <a:spLocks noGrp="1"/>
          </p:cNvSpPr>
          <p:nvPr>
            <p:ph type="dt" sz="half" idx="10"/>
          </p:nvPr>
        </p:nvSpPr>
        <p:spPr>
          <a:xfrm>
            <a:off x="6936384" y="6220740"/>
            <a:ext cx="766414" cy="323968"/>
          </a:xfrm>
        </p:spPr>
        <p:txBody>
          <a:bodyPr/>
          <a:lstStyle>
            <a:lvl1pPr>
              <a:defRPr>
                <a:solidFill>
                  <a:schemeClr val="bg1">
                    <a:alpha val="70000"/>
                  </a:schemeClr>
                </a:solidFill>
              </a:defRPr>
            </a:lvl1pPr>
          </a:lstStyle>
          <a:p>
            <a:fld id="{D47A9A36-4EB0-BF46-AE48-7CDA251B954B}" type="datetime1">
              <a:rPr lang="en-US" smtClean="0"/>
              <a:t>11/20/2022</a:t>
            </a:fld>
            <a:endParaRPr lang="en-US" dirty="0"/>
          </a:p>
        </p:txBody>
      </p:sp>
      <p:sp>
        <p:nvSpPr>
          <p:cNvPr id="45" name="Slide Number"/>
          <p:cNvSpPr>
            <a:spLocks noGrp="1"/>
          </p:cNvSpPr>
          <p:nvPr>
            <p:ph type="sldNum" sz="quarter" idx="12"/>
          </p:nvPr>
        </p:nvSpPr>
        <p:spPr>
          <a:xfrm>
            <a:off x="7840786" y="6200875"/>
            <a:ext cx="365760" cy="365760"/>
          </a:xfrm>
        </p:spPr>
        <p:txBody>
          <a:bodyPr/>
          <a:lstStyle>
            <a:lvl1pPr>
              <a:defRPr>
                <a:solidFill>
                  <a:schemeClr val="bg1"/>
                </a:solidFill>
              </a:defRPr>
            </a:lvl1p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370668663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2880">
          <p15:clr>
            <a:srgbClr val="FBAE40"/>
          </p15:clr>
        </p15:guide>
        <p15:guide id="3" orient="horz" pos="3960">
          <p15:clr>
            <a:srgbClr val="FBAE40"/>
          </p15:clr>
        </p15:guide>
        <p15:guide id="4" pos="4464">
          <p15:clr>
            <a:srgbClr val="FBAE40"/>
          </p15:clr>
        </p15:guide>
        <p15:guide id="5" pos="5136">
          <p15:clr>
            <a:srgbClr val="FBAE40"/>
          </p15:clr>
        </p15:guide>
        <p15:guide id="6" orient="horz" pos="4080">
          <p15:clr>
            <a:srgbClr val="FBAE40"/>
          </p15:clr>
        </p15:guide>
        <p15:guide id="7" orient="horz" pos="1008">
          <p15:clr>
            <a:srgbClr val="FBAE40"/>
          </p15:clr>
        </p15:guide>
        <p15:guide id="8" orient="horz" pos="1488">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1_Content Slide - Fact/Highlight">
    <p:bg>
      <p:bgPr>
        <a:solidFill>
          <a:schemeClr val="accent4"/>
        </a:solidFill>
        <a:effectLst/>
      </p:bgPr>
    </p:bg>
    <p:spTree>
      <p:nvGrpSpPr>
        <p:cNvPr id="1" name=""/>
        <p:cNvGrpSpPr/>
        <p:nvPr/>
      </p:nvGrpSpPr>
      <p:grpSpPr>
        <a:xfrm>
          <a:off x="0" y="0"/>
          <a:ext cx="0" cy="0"/>
          <a:chOff x="0" y="0"/>
          <a:chExt cx="0" cy="0"/>
        </a:xfrm>
      </p:grpSpPr>
      <p:sp>
        <p:nvSpPr>
          <p:cNvPr id="6" name="Gold Background">
            <a:extLst>
              <a:ext uri="{FF2B5EF4-FFF2-40B4-BE49-F238E27FC236}">
                <a16:creationId xmlns:a16="http://schemas.microsoft.com/office/drawing/2014/main" id="{5CCAEC11-865D-CB4B-88E8-5AF51FB37FBE}"/>
              </a:ext>
            </a:extLst>
          </p:cNvPr>
          <p:cNvSpPr/>
          <p:nvPr/>
        </p:nvSpPr>
        <p:spPr>
          <a:xfrm>
            <a:off x="0" y="0"/>
            <a:ext cx="9143999" cy="685221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Heading"/>
          <p:cNvSpPr>
            <a:spLocks noGrp="1"/>
          </p:cNvSpPr>
          <p:nvPr>
            <p:ph type="ctrTitle" hasCustomPrompt="1"/>
          </p:nvPr>
        </p:nvSpPr>
        <p:spPr bwMode="blackWhite">
          <a:xfrm>
            <a:off x="2170159" y="1466566"/>
            <a:ext cx="4814498" cy="1210973"/>
          </a:xfrm>
          <a:prstGeom prst="rect">
            <a:avLst/>
          </a:prstGeom>
          <a:noFill/>
          <a:ln w="38100">
            <a:noFill/>
          </a:ln>
        </p:spPr>
        <p:txBody>
          <a:bodyPr wrap="square" lIns="0" tIns="0" rIns="0" bIns="0" anchor="t" anchorCtr="0">
            <a:spAutoFit/>
          </a:bodyPr>
          <a:lstStyle>
            <a:lvl1pPr algn="ctr">
              <a:defRPr sz="8600" b="0" i="0" cap="none" spc="0">
                <a:solidFill>
                  <a:schemeClr val="accent2"/>
                </a:solidFill>
                <a:latin typeface="United Sans Rg Md" pitchFamily="50" charset="0"/>
              </a:defRPr>
            </a:lvl1pPr>
          </a:lstStyle>
          <a:p>
            <a:r>
              <a:rPr lang="en-US" dirty="0"/>
              <a:t>123</a:t>
            </a:r>
          </a:p>
        </p:txBody>
      </p:sp>
      <p:sp>
        <p:nvSpPr>
          <p:cNvPr id="20" name="Black Bar">
            <a:extLst>
              <a:ext uri="{FF2B5EF4-FFF2-40B4-BE49-F238E27FC236}">
                <a16:creationId xmlns:a16="http://schemas.microsoft.com/office/drawing/2014/main" id="{EACB2F0C-1C3D-CD48-AD13-7B5AD683F7C7}"/>
              </a:ext>
            </a:extLst>
          </p:cNvPr>
          <p:cNvSpPr/>
          <p:nvPr/>
        </p:nvSpPr>
        <p:spPr>
          <a:xfrm>
            <a:off x="1986208" y="2744421"/>
            <a:ext cx="5179092" cy="44099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head"/>
          <p:cNvSpPr>
            <a:spLocks noGrp="1"/>
          </p:cNvSpPr>
          <p:nvPr>
            <p:ph type="subTitle" idx="1" hasCustomPrompt="1"/>
          </p:nvPr>
        </p:nvSpPr>
        <p:spPr>
          <a:xfrm>
            <a:off x="1986207" y="2706475"/>
            <a:ext cx="5171597" cy="553998"/>
          </a:xfrm>
          <a:noFill/>
        </p:spPr>
        <p:txBody>
          <a:bodyPr wrap="square" lIns="0" tIns="0" rIns="0" bIns="0" anchor="t" anchorCtr="0">
            <a:spAutoFit/>
          </a:bodyPr>
          <a:lstStyle>
            <a:lvl1pPr marL="0" indent="0" algn="ctr">
              <a:buNone/>
              <a:defRPr sz="3600" b="1" i="0" spc="300">
                <a:solidFill>
                  <a:schemeClr val="accent4"/>
                </a:solidFill>
                <a:latin typeface="United Sans Cd Md" pitchFamily="50" charset="0"/>
              </a:defRPr>
            </a:lvl1pPr>
            <a:lvl2pPr marL="457200" indent="0" algn="ctr">
              <a:buNone/>
              <a:defRPr sz="19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TOPIC OR TITLE</a:t>
            </a:r>
          </a:p>
        </p:txBody>
      </p:sp>
      <p:sp>
        <p:nvSpPr>
          <p:cNvPr id="23" name="Body Text">
            <a:extLst>
              <a:ext uri="{FF2B5EF4-FFF2-40B4-BE49-F238E27FC236}">
                <a16:creationId xmlns:a16="http://schemas.microsoft.com/office/drawing/2014/main" id="{BD416322-CF1A-F143-B2A9-844B608C50DA}"/>
              </a:ext>
            </a:extLst>
          </p:cNvPr>
          <p:cNvSpPr>
            <a:spLocks noGrp="1"/>
          </p:cNvSpPr>
          <p:nvPr>
            <p:ph type="body" sz="quarter" idx="14" hasCustomPrompt="1"/>
          </p:nvPr>
        </p:nvSpPr>
        <p:spPr>
          <a:xfrm>
            <a:off x="2156451" y="3540352"/>
            <a:ext cx="5008850" cy="1122744"/>
          </a:xfrm>
        </p:spPr>
        <p:txBody>
          <a:bodyPr lIns="0" tIns="0" rIns="0" bIns="0">
            <a:noAutofit/>
          </a:bodyPr>
          <a:lstStyle>
            <a:lvl1pPr marL="0" marR="0" indent="0" algn="l" defTabSz="457200" rtl="0" eaLnBrk="1" fontAlgn="auto" latinLnBrk="0" hangingPunct="1">
              <a:lnSpc>
                <a:spcPct val="100000"/>
              </a:lnSpc>
              <a:spcBef>
                <a:spcPts val="0"/>
              </a:spcBef>
              <a:spcAft>
                <a:spcPts val="0"/>
              </a:spcAft>
              <a:buClrTx/>
              <a:buSzTx/>
              <a:buFontTx/>
              <a:buNone/>
              <a:tabLst/>
              <a:defRPr sz="2400" b="0" i="0" normalizeH="0" baseline="0">
                <a:solidFill>
                  <a:schemeClr val="bg1"/>
                </a:solidFill>
                <a:latin typeface="Acumin Pro Medium" panose="020B0504020202020204" pitchFamily="34" charset="77"/>
              </a:defRPr>
            </a:lvl1pPr>
          </a:lstStyle>
          <a:p>
            <a:pPr lvl="0"/>
            <a:r>
              <a:rPr lang="en-US" dirty="0"/>
              <a:t>Fact or highlight. </a:t>
            </a:r>
            <a:r>
              <a:rPr lang="en-US" dirty="0" err="1"/>
              <a:t>Acumin</a:t>
            </a:r>
            <a:r>
              <a:rPr lang="en-US" dirty="0"/>
              <a:t> Pro Medium 24 pt. Keep it short with bite-size chunks of information.</a:t>
            </a:r>
          </a:p>
        </p:txBody>
      </p:sp>
      <p:cxnSp>
        <p:nvCxnSpPr>
          <p:cNvPr id="13" name="Line 1">
            <a:extLst>
              <a:ext uri="{FF2B5EF4-FFF2-40B4-BE49-F238E27FC236}">
                <a16:creationId xmlns:a16="http://schemas.microsoft.com/office/drawing/2014/main" id="{A746CD05-A191-A442-A002-3AD9F5CCAD2A}"/>
              </a:ext>
            </a:extLst>
          </p:cNvPr>
          <p:cNvCxnSpPr/>
          <p:nvPr/>
        </p:nvCxnSpPr>
        <p:spPr>
          <a:xfrm>
            <a:off x="677119" y="5788"/>
            <a:ext cx="0" cy="6464461"/>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 name="Line 2">
            <a:extLst>
              <a:ext uri="{FF2B5EF4-FFF2-40B4-BE49-F238E27FC236}">
                <a16:creationId xmlns:a16="http://schemas.microsoft.com/office/drawing/2014/main" id="{28D7FFFF-8236-024F-9988-3350427826A4}"/>
              </a:ext>
            </a:extLst>
          </p:cNvPr>
          <p:cNvCxnSpPr>
            <a:cxnSpLocks/>
          </p:cNvCxnSpPr>
          <p:nvPr/>
        </p:nvCxnSpPr>
        <p:spPr>
          <a:xfrm>
            <a:off x="6787587" y="5735256"/>
            <a:ext cx="0" cy="112274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Line 3">
            <a:extLst>
              <a:ext uri="{FF2B5EF4-FFF2-40B4-BE49-F238E27FC236}">
                <a16:creationId xmlns:a16="http://schemas.microsoft.com/office/drawing/2014/main" id="{7AA55D00-5647-D94E-B9DD-67ABB620C647}"/>
              </a:ext>
            </a:extLst>
          </p:cNvPr>
          <p:cNvCxnSpPr>
            <a:cxnSpLocks/>
          </p:cNvCxnSpPr>
          <p:nvPr/>
        </p:nvCxnSpPr>
        <p:spPr>
          <a:xfrm>
            <a:off x="8452413" y="1597306"/>
            <a:ext cx="0" cy="526069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Date"/>
          <p:cNvSpPr>
            <a:spLocks noGrp="1"/>
          </p:cNvSpPr>
          <p:nvPr>
            <p:ph type="dt" sz="half" idx="10"/>
          </p:nvPr>
        </p:nvSpPr>
        <p:spPr>
          <a:xfrm>
            <a:off x="6936384" y="6220740"/>
            <a:ext cx="766414" cy="323968"/>
          </a:xfrm>
        </p:spPr>
        <p:txBody>
          <a:bodyPr/>
          <a:lstStyle>
            <a:lvl1pPr>
              <a:defRPr>
                <a:solidFill>
                  <a:schemeClr val="bg1">
                    <a:alpha val="70000"/>
                  </a:schemeClr>
                </a:solidFill>
              </a:defRPr>
            </a:lvl1pPr>
          </a:lstStyle>
          <a:p>
            <a:fld id="{D47A9A36-4EB0-BF46-AE48-7CDA251B954B}" type="datetime1">
              <a:rPr lang="en-US" smtClean="0"/>
              <a:t>11/20/2022</a:t>
            </a:fld>
            <a:endParaRPr lang="en-US" dirty="0"/>
          </a:p>
        </p:txBody>
      </p:sp>
      <p:sp>
        <p:nvSpPr>
          <p:cNvPr id="14" name="Slide Number"/>
          <p:cNvSpPr>
            <a:spLocks noGrp="1"/>
          </p:cNvSpPr>
          <p:nvPr>
            <p:ph type="sldNum" sz="quarter" idx="12"/>
          </p:nvPr>
        </p:nvSpPr>
        <p:spPr>
          <a:xfrm>
            <a:off x="7840786" y="6200875"/>
            <a:ext cx="365760" cy="365760"/>
          </a:xfrm>
        </p:spPr>
        <p:txBody>
          <a:bodyPr/>
          <a:lstStyle>
            <a:lvl1pPr>
              <a:defRPr>
                <a:solidFill>
                  <a:schemeClr val="bg1"/>
                </a:solidFill>
              </a:defRPr>
            </a:lvl1p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122390732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2880">
          <p15:clr>
            <a:srgbClr val="FBAE40"/>
          </p15:clr>
        </p15:guide>
        <p15:guide id="3" orient="horz" pos="3960">
          <p15:clr>
            <a:srgbClr val="FBAE40"/>
          </p15:clr>
        </p15:guide>
        <p15:guide id="4" pos="4464">
          <p15:clr>
            <a:srgbClr val="FBAE40"/>
          </p15:clr>
        </p15:guide>
        <p15:guide id="5" pos="5136">
          <p15:clr>
            <a:srgbClr val="FBAE40"/>
          </p15:clr>
        </p15:guide>
        <p15:guide id="6" orient="horz" pos="4080">
          <p15:clr>
            <a:srgbClr val="FBAE40"/>
          </p15:clr>
        </p15:guide>
        <p15:guide id="7" orient="horz" pos="1008">
          <p15:clr>
            <a:srgbClr val="FBAE40"/>
          </p15:clr>
        </p15:guide>
        <p15:guide id="8" orient="horz" pos="1488">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Closing Slide">
    <p:bg>
      <p:bgPr>
        <a:solidFill>
          <a:schemeClr val="accent4"/>
        </a:solidFill>
        <a:effectLst/>
      </p:bgPr>
    </p:bg>
    <p:spTree>
      <p:nvGrpSpPr>
        <p:cNvPr id="1" name=""/>
        <p:cNvGrpSpPr/>
        <p:nvPr/>
      </p:nvGrpSpPr>
      <p:grpSpPr>
        <a:xfrm>
          <a:off x="0" y="0"/>
          <a:ext cx="0" cy="0"/>
          <a:chOff x="0" y="0"/>
          <a:chExt cx="0" cy="0"/>
        </a:xfrm>
      </p:grpSpPr>
      <p:sp>
        <p:nvSpPr>
          <p:cNvPr id="20" name="Black Background">
            <a:extLst>
              <a:ext uri="{FF2B5EF4-FFF2-40B4-BE49-F238E27FC236}">
                <a16:creationId xmlns:a16="http://schemas.microsoft.com/office/drawing/2014/main" id="{EACB2F0C-1C3D-CD48-AD13-7B5AD683F7C7}"/>
              </a:ext>
            </a:extLst>
          </p:cNvPr>
          <p:cNvSpPr/>
          <p:nvPr/>
        </p:nvSpPr>
        <p:spPr>
          <a:xfrm>
            <a:off x="0" y="0"/>
            <a:ext cx="9144000" cy="6858000"/>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Heading"/>
          <p:cNvSpPr>
            <a:spLocks noGrp="1"/>
          </p:cNvSpPr>
          <p:nvPr>
            <p:ph type="ctrTitle" hasCustomPrompt="1"/>
          </p:nvPr>
        </p:nvSpPr>
        <p:spPr bwMode="blackWhite">
          <a:xfrm>
            <a:off x="1585703" y="1521334"/>
            <a:ext cx="5500897" cy="854080"/>
          </a:xfrm>
          <a:prstGeom prst="rect">
            <a:avLst/>
          </a:prstGeom>
          <a:noFill/>
          <a:ln w="38100">
            <a:noFill/>
          </a:ln>
        </p:spPr>
        <p:txBody>
          <a:bodyPr wrap="square" lIns="0" tIns="0" rIns="0" bIns="0" anchor="t" anchorCtr="0">
            <a:spAutoFit/>
          </a:bodyPr>
          <a:lstStyle>
            <a:lvl1pPr algn="l">
              <a:defRPr sz="6000" b="1" i="1" spc="0">
                <a:solidFill>
                  <a:schemeClr val="bg1"/>
                </a:solidFill>
                <a:latin typeface="Acumin Pro ExtraCondensed" panose="020B0508020202020204" pitchFamily="34" charset="77"/>
              </a:defRPr>
            </a:lvl1pPr>
          </a:lstStyle>
          <a:p>
            <a:r>
              <a:rPr lang="en-US" dirty="0"/>
              <a:t>Thank You</a:t>
            </a:r>
          </a:p>
        </p:txBody>
      </p:sp>
      <p:sp>
        <p:nvSpPr>
          <p:cNvPr id="16" name="Body Text">
            <a:extLst>
              <a:ext uri="{FF2B5EF4-FFF2-40B4-BE49-F238E27FC236}">
                <a16:creationId xmlns:a16="http://schemas.microsoft.com/office/drawing/2014/main" id="{900775FC-E9E4-FF46-A522-92CC39196093}"/>
              </a:ext>
            </a:extLst>
          </p:cNvPr>
          <p:cNvSpPr>
            <a:spLocks noGrp="1"/>
          </p:cNvSpPr>
          <p:nvPr>
            <p:ph type="body" sz="quarter" idx="14" hasCustomPrompt="1"/>
          </p:nvPr>
        </p:nvSpPr>
        <p:spPr>
          <a:xfrm>
            <a:off x="1585702" y="2548210"/>
            <a:ext cx="5500891" cy="880790"/>
          </a:xfrm>
        </p:spPr>
        <p:txBody>
          <a:bodyPr lIns="0" tIns="0" rIns="0" bIns="0">
            <a:noAutofit/>
          </a:bodyPr>
          <a:lstStyle>
            <a:lvl1pPr marL="0" marR="0" indent="0" algn="l" defTabSz="457200" rtl="0" eaLnBrk="1" fontAlgn="auto" latinLnBrk="0" hangingPunct="1">
              <a:lnSpc>
                <a:spcPct val="100000"/>
              </a:lnSpc>
              <a:spcBef>
                <a:spcPts val="0"/>
              </a:spcBef>
              <a:spcAft>
                <a:spcPts val="0"/>
              </a:spcAft>
              <a:buClrTx/>
              <a:buSzTx/>
              <a:buFontTx/>
              <a:buNone/>
              <a:tabLst/>
              <a:defRPr sz="1800" b="0" i="0" normalizeH="0" baseline="0">
                <a:solidFill>
                  <a:schemeClr val="accent2"/>
                </a:solidFill>
                <a:latin typeface="Acumin Pro" panose="020B0504020202020204" pitchFamily="34" charset="77"/>
              </a:defRPr>
            </a:lvl1pPr>
          </a:lstStyle>
          <a:p>
            <a:pPr lvl="0"/>
            <a:r>
              <a:rPr lang="en-US" dirty="0"/>
              <a:t>Conclusion, call to action or contact information. </a:t>
            </a:r>
            <a:r>
              <a:rPr lang="en-US" dirty="0" err="1"/>
              <a:t>Acumin</a:t>
            </a:r>
            <a:r>
              <a:rPr lang="en-US" dirty="0"/>
              <a:t> Pro Reg 18 pt. Keep it short with bite-size chunks of information.</a:t>
            </a:r>
          </a:p>
        </p:txBody>
      </p:sp>
      <p:cxnSp>
        <p:nvCxnSpPr>
          <p:cNvPr id="13" name="Line 1">
            <a:extLst>
              <a:ext uri="{FF2B5EF4-FFF2-40B4-BE49-F238E27FC236}">
                <a16:creationId xmlns:a16="http://schemas.microsoft.com/office/drawing/2014/main" id="{A746CD05-A191-A442-A002-3AD9F5CCAD2A}"/>
              </a:ext>
            </a:extLst>
          </p:cNvPr>
          <p:cNvCxnSpPr/>
          <p:nvPr/>
        </p:nvCxnSpPr>
        <p:spPr>
          <a:xfrm>
            <a:off x="677119" y="0"/>
            <a:ext cx="0" cy="6464461"/>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 name="Line 2">
            <a:extLst>
              <a:ext uri="{FF2B5EF4-FFF2-40B4-BE49-F238E27FC236}">
                <a16:creationId xmlns:a16="http://schemas.microsoft.com/office/drawing/2014/main" id="{28D7FFFF-8236-024F-9988-3350427826A4}"/>
              </a:ext>
            </a:extLst>
          </p:cNvPr>
          <p:cNvCxnSpPr>
            <a:cxnSpLocks/>
          </p:cNvCxnSpPr>
          <p:nvPr/>
        </p:nvCxnSpPr>
        <p:spPr>
          <a:xfrm>
            <a:off x="6787587" y="5735256"/>
            <a:ext cx="0" cy="112274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Line 3">
            <a:extLst>
              <a:ext uri="{FF2B5EF4-FFF2-40B4-BE49-F238E27FC236}">
                <a16:creationId xmlns:a16="http://schemas.microsoft.com/office/drawing/2014/main" id="{7AA55D00-5647-D94E-B9DD-67ABB620C647}"/>
              </a:ext>
            </a:extLst>
          </p:cNvPr>
          <p:cNvCxnSpPr>
            <a:cxnSpLocks/>
          </p:cNvCxnSpPr>
          <p:nvPr/>
        </p:nvCxnSpPr>
        <p:spPr>
          <a:xfrm>
            <a:off x="8452413" y="1597306"/>
            <a:ext cx="0" cy="526069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0" name="Date"/>
          <p:cNvSpPr>
            <a:spLocks noGrp="1"/>
          </p:cNvSpPr>
          <p:nvPr>
            <p:ph type="dt" sz="half" idx="10"/>
          </p:nvPr>
        </p:nvSpPr>
        <p:spPr>
          <a:xfrm>
            <a:off x="6936384" y="6220740"/>
            <a:ext cx="766414" cy="323968"/>
          </a:xfrm>
        </p:spPr>
        <p:txBody>
          <a:bodyPr/>
          <a:lstStyle>
            <a:lvl1pPr>
              <a:defRPr>
                <a:solidFill>
                  <a:schemeClr val="bg1">
                    <a:alpha val="70000"/>
                  </a:schemeClr>
                </a:solidFill>
              </a:defRPr>
            </a:lvl1pPr>
          </a:lstStyle>
          <a:p>
            <a:fld id="{D47A9A36-4EB0-BF46-AE48-7CDA251B954B}" type="datetime1">
              <a:rPr lang="en-US" smtClean="0"/>
              <a:t>11/20/2022</a:t>
            </a:fld>
            <a:endParaRPr lang="en-US" dirty="0"/>
          </a:p>
        </p:txBody>
      </p:sp>
      <p:sp>
        <p:nvSpPr>
          <p:cNvPr id="11" name="Slide Number"/>
          <p:cNvSpPr>
            <a:spLocks noGrp="1"/>
          </p:cNvSpPr>
          <p:nvPr>
            <p:ph type="sldNum" sz="quarter" idx="12"/>
          </p:nvPr>
        </p:nvSpPr>
        <p:spPr>
          <a:xfrm>
            <a:off x="7840786" y="6200875"/>
            <a:ext cx="365760" cy="365760"/>
          </a:xfrm>
        </p:spPr>
        <p:txBody>
          <a:bodyPr/>
          <a:lstStyle>
            <a:lvl1pPr>
              <a:defRPr>
                <a:solidFill>
                  <a:schemeClr val="bg1"/>
                </a:solidFill>
              </a:defRPr>
            </a:lvl1p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6953237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2880">
          <p15:clr>
            <a:srgbClr val="FBAE40"/>
          </p15:clr>
        </p15:guide>
        <p15:guide id="3" orient="horz" pos="3960">
          <p15:clr>
            <a:srgbClr val="FBAE40"/>
          </p15:clr>
        </p15:guide>
        <p15:guide id="4" pos="4464">
          <p15:clr>
            <a:srgbClr val="FBAE40"/>
          </p15:clr>
        </p15:guide>
        <p15:guide id="5" pos="5136">
          <p15:clr>
            <a:srgbClr val="FBAE40"/>
          </p15:clr>
        </p15:guide>
        <p15:guide id="6" orient="horz" pos="4080">
          <p15:clr>
            <a:srgbClr val="FBAE40"/>
          </p15:clr>
        </p15:guide>
        <p15:guide id="7" pos="984">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1606045" y="964692"/>
            <a:ext cx="5937755"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606045" y="2638045"/>
            <a:ext cx="5937755" cy="310198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831874" y="6227670"/>
            <a:ext cx="870923" cy="323968"/>
          </a:xfrm>
          <a:prstGeom prst="rect">
            <a:avLst/>
          </a:prstGeom>
        </p:spPr>
        <p:txBody>
          <a:bodyPr vert="horz" lIns="91440" tIns="45720" rIns="91440" bIns="45720" rtlCol="0" anchor="ctr"/>
          <a:lstStyle>
            <a:lvl1pPr algn="r">
              <a:defRPr sz="1000" b="0" i="0">
                <a:solidFill>
                  <a:schemeClr val="tx1">
                    <a:alpha val="70000"/>
                  </a:schemeClr>
                </a:solidFill>
                <a:latin typeface="Acumin Pro" panose="020B0504020202020204" pitchFamily="34" charset="77"/>
              </a:defRPr>
            </a:lvl1pPr>
          </a:lstStyle>
          <a:p>
            <a:fld id="{E0C8DACD-4E35-4E4C-AC75-C3DE50F04E7E}" type="datetime1">
              <a:rPr lang="en-US" smtClean="0"/>
              <a:pPr/>
              <a:t>11/20/2022</a:t>
            </a:fld>
            <a:endParaRPr lang="en-US" dirty="0"/>
          </a:p>
        </p:txBody>
      </p:sp>
      <p:sp>
        <p:nvSpPr>
          <p:cNvPr id="5" name="Footer Placeholder 4"/>
          <p:cNvSpPr>
            <a:spLocks noGrp="1"/>
          </p:cNvSpPr>
          <p:nvPr>
            <p:ph type="ftr" sz="quarter" idx="3"/>
          </p:nvPr>
        </p:nvSpPr>
        <p:spPr>
          <a:xfrm>
            <a:off x="853384" y="6219163"/>
            <a:ext cx="4556664" cy="320040"/>
          </a:xfrm>
          <a:prstGeom prst="rect">
            <a:avLst/>
          </a:prstGeom>
        </p:spPr>
        <p:txBody>
          <a:bodyPr vert="horz" lIns="91440" tIns="45720" rIns="91440" bIns="45720" rtlCol="0" anchor="ctr"/>
          <a:lstStyle>
            <a:lvl1pPr algn="l">
              <a:defRPr sz="1000">
                <a:solidFill>
                  <a:schemeClr val="tx1">
                    <a:alpha val="70000"/>
                  </a:schemeClr>
                </a:solidFill>
              </a:defRPr>
            </a:lvl1pPr>
          </a:lstStyle>
          <a:p>
            <a:endParaRPr lang="en-US" dirty="0"/>
          </a:p>
        </p:txBody>
      </p:sp>
      <p:sp>
        <p:nvSpPr>
          <p:cNvPr id="6" name="Slide Number Placeholder 5"/>
          <p:cNvSpPr>
            <a:spLocks noGrp="1"/>
          </p:cNvSpPr>
          <p:nvPr>
            <p:ph type="sldNum" sz="quarter" idx="4"/>
          </p:nvPr>
        </p:nvSpPr>
        <p:spPr>
          <a:xfrm>
            <a:off x="7840786" y="6200875"/>
            <a:ext cx="365760" cy="365760"/>
          </a:xfrm>
          <a:prstGeom prst="ellipse">
            <a:avLst/>
          </a:prstGeom>
          <a:noFill/>
        </p:spPr>
        <p:txBody>
          <a:bodyPr vert="horz" lIns="18288" tIns="45720" rIns="18288" bIns="45720" rtlCol="0" anchor="ctr">
            <a:noAutofit/>
          </a:bodyPr>
          <a:lstStyle>
            <a:lvl1pPr algn="ctr">
              <a:defRPr sz="1000" b="1" i="0" spc="0" baseline="0">
                <a:solidFill>
                  <a:schemeClr val="tx1"/>
                </a:solidFill>
                <a:latin typeface="Acumin Pro Semibold" panose="020B0504020202020204" pitchFamily="34" charset="77"/>
              </a:defRPr>
            </a:lvl1p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3595336832"/>
      </p:ext>
    </p:extLst>
  </p:cSld>
  <p:clrMap bg1="lt1" tx1="dk1" bg2="lt2" tx2="dk2" accent1="accent1" accent2="accent2" accent3="accent3" accent4="accent4" accent5="accent5" accent6="accent6" hlink="hlink" folHlink="folHlink"/>
  <p:sldLayoutIdLst>
    <p:sldLayoutId id="2147483725" r:id="rId1"/>
    <p:sldLayoutId id="2147483709" r:id="rId2"/>
    <p:sldLayoutId id="2147483720" r:id="rId3"/>
    <p:sldLayoutId id="2147483721" r:id="rId4"/>
    <p:sldLayoutId id="2147483722" r:id="rId5"/>
    <p:sldLayoutId id="2147483723" r:id="rId6"/>
    <p:sldLayoutId id="2147483727" r:id="rId7"/>
    <p:sldLayoutId id="2147483726" r:id="rId8"/>
    <p:sldLayoutId id="2147483724" r:id="rId9"/>
  </p:sldLayoutIdLst>
  <p:hf hdr="0" ftr="0"/>
  <p:txStyles>
    <p:titleStyle>
      <a:lvl1pPr algn="ctr" defTabSz="914400" rtl="0" eaLnBrk="1" latinLnBrk="0" hangingPunct="1">
        <a:lnSpc>
          <a:spcPct val="90000"/>
        </a:lnSpc>
        <a:spcBef>
          <a:spcPct val="0"/>
        </a:spcBef>
        <a:buNone/>
        <a:defRPr sz="26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44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59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28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2880">
          <p15:clr>
            <a:srgbClr val="F26B43"/>
          </p15:clr>
        </p15:guide>
        <p15:guide id="3" orient="horz" pos="4056">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4.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PNG"/><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5.xml"/><Relationship Id="rId5" Type="http://schemas.openxmlformats.org/officeDocument/2006/relationships/image" Target="../media/image1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8" Type="http://schemas.openxmlformats.org/officeDocument/2006/relationships/hyperlink" Target="https://github.com/chongruo/tiny-coco" TargetMode="External"/><Relationship Id="rId3" Type="http://schemas.openxmlformats.org/officeDocument/2006/relationships/image" Target="../media/image2.png"/><Relationship Id="rId7" Type="http://schemas.openxmlformats.org/officeDocument/2006/relationships/hyperlink" Target="https://cocodataset.org/#home" TargetMode="External"/><Relationship Id="rId12" Type="http://schemas.openxmlformats.org/officeDocument/2006/relationships/hyperlink" Target="https://github.com/cxliu0/KL-Loss-pytorch" TargetMode="External"/><Relationship Id="rId2" Type="http://schemas.openxmlformats.org/officeDocument/2006/relationships/notesSlide" Target="../notesSlides/notesSlide5.xml"/><Relationship Id="rId1" Type="http://schemas.openxmlformats.org/officeDocument/2006/relationships/slideLayout" Target="../slideLayouts/slideLayout9.xml"/><Relationship Id="rId6" Type="http://schemas.openxmlformats.org/officeDocument/2006/relationships/hyperlink" Target="http://host.robots.ox.ac.uk/pascal/VOC/" TargetMode="External"/><Relationship Id="rId11" Type="http://schemas.openxmlformats.org/officeDocument/2006/relationships/hyperlink" Target="https://github.com/yihui-he/Stronger-yolo-pytorch" TargetMode="External"/><Relationship Id="rId5" Type="http://schemas.openxmlformats.org/officeDocument/2006/relationships/hyperlink" Target="https://openaccess.thecvf.com/content_ICCV_2017/papers/Bodla_Soft-NMS_--_Improving_ICCV_2017_paper.pdf" TargetMode="External"/><Relationship Id="rId10" Type="http://schemas.openxmlformats.org/officeDocument/2006/relationships/hyperlink" Target="https://github.com/yihui-he/KL-Loss" TargetMode="External"/><Relationship Id="rId4" Type="http://schemas.openxmlformats.org/officeDocument/2006/relationships/hyperlink" Target="https://openaccess.thecvf.com/content_CVPR_2019/papers/He_Bounding_Box_Regression_With_Uncertainty_for_Accurate_Object_Detection_CVPR_2019_paper.pdf" TargetMode="External"/><Relationship Id="rId9" Type="http://schemas.openxmlformats.org/officeDocument/2006/relationships/hyperlink" Target="https://github.com/facebookresearch/detectron2"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9837D11D-264E-4E40-8932-E1B30639E61E}"/>
              </a:ext>
            </a:extLst>
          </p:cNvPr>
          <p:cNvSpPr>
            <a:spLocks noGrp="1"/>
          </p:cNvSpPr>
          <p:nvPr>
            <p:ph type="ctrTitle"/>
          </p:nvPr>
        </p:nvSpPr>
        <p:spPr>
          <a:xfrm>
            <a:off x="1614036" y="1615736"/>
            <a:ext cx="5915928" cy="2215991"/>
          </a:xfrm>
        </p:spPr>
        <p:txBody>
          <a:bodyPr/>
          <a:lstStyle/>
          <a:p>
            <a:pPr algn="ctr"/>
            <a:r>
              <a:rPr lang="en-US" sz="4000" dirty="0">
                <a:latin typeface="Arial Nova" panose="020B0504020202020204" pitchFamily="34" charset="0"/>
              </a:rPr>
              <a:t>Accurate PREDICTION of BOUNDING  BOXES in </a:t>
            </a:r>
            <a:br>
              <a:rPr lang="en-US" sz="4000" dirty="0">
                <a:latin typeface="Arial Nova" panose="020B0504020202020204" pitchFamily="34" charset="0"/>
              </a:rPr>
            </a:br>
            <a:r>
              <a:rPr lang="en-US" sz="4000" dirty="0">
                <a:latin typeface="Arial Nova" panose="020B0504020202020204" pitchFamily="34" charset="0"/>
              </a:rPr>
              <a:t>OBJECT DETECTION</a:t>
            </a:r>
          </a:p>
        </p:txBody>
      </p:sp>
      <p:sp>
        <p:nvSpPr>
          <p:cNvPr id="3" name="Subtitle">
            <a:extLst>
              <a:ext uri="{FF2B5EF4-FFF2-40B4-BE49-F238E27FC236}">
                <a16:creationId xmlns:a16="http://schemas.microsoft.com/office/drawing/2014/main" id="{1505D2F6-6BCB-8045-AEF9-ECFA520633B4}"/>
              </a:ext>
            </a:extLst>
          </p:cNvPr>
          <p:cNvSpPr>
            <a:spLocks noGrp="1"/>
          </p:cNvSpPr>
          <p:nvPr>
            <p:ph type="subTitle" idx="1"/>
          </p:nvPr>
        </p:nvSpPr>
        <p:spPr>
          <a:xfrm>
            <a:off x="2432799" y="4753411"/>
            <a:ext cx="4440736" cy="620683"/>
          </a:xfrm>
        </p:spPr>
        <p:txBody>
          <a:bodyPr/>
          <a:lstStyle/>
          <a:p>
            <a:pPr algn="ctr"/>
            <a:r>
              <a:rPr lang="en-US" sz="1600" dirty="0">
                <a:latin typeface="Arial Nova" panose="020B0504020202020204" pitchFamily="34" charset="0"/>
              </a:rPr>
              <a:t>NAME – SOURADIP PAL</a:t>
            </a:r>
          </a:p>
          <a:p>
            <a:pPr algn="ctr"/>
            <a:r>
              <a:rPr lang="en-US" sz="1600" dirty="0">
                <a:latin typeface="Arial Nova" panose="020B0504020202020204" pitchFamily="34" charset="0"/>
              </a:rPr>
              <a:t>PUID - 0034772329</a:t>
            </a:r>
          </a:p>
        </p:txBody>
      </p:sp>
      <p:sp>
        <p:nvSpPr>
          <p:cNvPr id="4" name="Date">
            <a:extLst>
              <a:ext uri="{FF2B5EF4-FFF2-40B4-BE49-F238E27FC236}">
                <a16:creationId xmlns:a16="http://schemas.microsoft.com/office/drawing/2014/main" id="{AEA54193-09A2-C747-806D-90D594D50D93}"/>
              </a:ext>
            </a:extLst>
          </p:cNvPr>
          <p:cNvSpPr>
            <a:spLocks noGrp="1"/>
          </p:cNvSpPr>
          <p:nvPr>
            <p:ph type="dt" sz="half" idx="4294967295"/>
          </p:nvPr>
        </p:nvSpPr>
        <p:spPr>
          <a:xfrm>
            <a:off x="6831874" y="6226694"/>
            <a:ext cx="870923" cy="323968"/>
          </a:xfrm>
        </p:spPr>
        <p:txBody>
          <a:bodyPr/>
          <a:lstStyle/>
          <a:p>
            <a:fld id="{049DC8E1-D369-0F48-9062-BB068AFD07CE}" type="datetime1">
              <a:rPr lang="en-US" smtClean="0">
                <a:latin typeface="Arial Nova" panose="020B0504020202020204" pitchFamily="34" charset="0"/>
              </a:rPr>
              <a:pPr/>
              <a:t>11/21/2022</a:t>
            </a:fld>
            <a:endParaRPr lang="en-US" dirty="0">
              <a:latin typeface="Arial Nova" panose="020B0504020202020204" pitchFamily="34" charset="0"/>
            </a:endParaRPr>
          </a:p>
        </p:txBody>
      </p:sp>
      <p:sp>
        <p:nvSpPr>
          <p:cNvPr id="5" name="Slide Number">
            <a:extLst>
              <a:ext uri="{FF2B5EF4-FFF2-40B4-BE49-F238E27FC236}">
                <a16:creationId xmlns:a16="http://schemas.microsoft.com/office/drawing/2014/main" id="{C48DFB45-C306-4342-94FC-2199EB2BB941}"/>
              </a:ext>
            </a:extLst>
          </p:cNvPr>
          <p:cNvSpPr>
            <a:spLocks noGrp="1"/>
          </p:cNvSpPr>
          <p:nvPr>
            <p:ph type="sldNum" sz="quarter" idx="4294967295"/>
          </p:nvPr>
        </p:nvSpPr>
        <p:spPr>
          <a:xfrm>
            <a:off x="7840786" y="6200875"/>
            <a:ext cx="365760" cy="365760"/>
          </a:xfrm>
        </p:spPr>
        <p:txBody>
          <a:bodyPr/>
          <a:lstStyle/>
          <a:p>
            <a:fld id="{8A7A6979-0714-4377-B894-6BE4C2D6E202}" type="slidenum">
              <a:rPr lang="en-US" smtClean="0">
                <a:latin typeface="Arial Nova" panose="020B0504020202020204" pitchFamily="34" charset="0"/>
              </a:rPr>
              <a:pPr/>
              <a:t>1</a:t>
            </a:fld>
            <a:endParaRPr lang="en-US" dirty="0">
              <a:latin typeface="Arial Nova" panose="020B0504020202020204" pitchFamily="34" charset="0"/>
            </a:endParaRPr>
          </a:p>
        </p:txBody>
      </p:sp>
      <p:pic>
        <p:nvPicPr>
          <p:cNvPr id="7" name="Purdue CoBrand">
            <a:extLst>
              <a:ext uri="{FF2B5EF4-FFF2-40B4-BE49-F238E27FC236}">
                <a16:creationId xmlns:a16="http://schemas.microsoft.com/office/drawing/2014/main" id="{DAF4B4A5-130A-0D4D-9089-CA01E6FA81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9261" y="6072299"/>
            <a:ext cx="3431899" cy="365760"/>
          </a:xfrm>
          <a:prstGeom prst="rect">
            <a:avLst/>
          </a:prstGeom>
        </p:spPr>
      </p:pic>
      <p:sp>
        <p:nvSpPr>
          <p:cNvPr id="6" name="Subtitle">
            <a:extLst>
              <a:ext uri="{FF2B5EF4-FFF2-40B4-BE49-F238E27FC236}">
                <a16:creationId xmlns:a16="http://schemas.microsoft.com/office/drawing/2014/main" id="{B722B97C-5564-5D6D-82D7-0BB91AD094DF}"/>
              </a:ext>
            </a:extLst>
          </p:cNvPr>
          <p:cNvSpPr txBox="1">
            <a:spLocks/>
          </p:cNvSpPr>
          <p:nvPr/>
        </p:nvSpPr>
        <p:spPr>
          <a:xfrm>
            <a:off x="2185703" y="607189"/>
            <a:ext cx="4440736" cy="246221"/>
          </a:xfrm>
          <a:prstGeom prst="rect">
            <a:avLst/>
          </a:prstGeom>
          <a:noFill/>
        </p:spPr>
        <p:txBody>
          <a:bodyPr vert="horz" wrap="square" lIns="0" tIns="0" rIns="0" bIns="0" rtlCol="0" anchor="t" anchorCtr="0">
            <a:spAutoFit/>
          </a:bodyPr>
          <a:lstStyle>
            <a:lvl1pPr marL="0" indent="0" algn="l" defTabSz="914400" rtl="0" eaLnBrk="1" latinLnBrk="0" hangingPunct="1">
              <a:lnSpc>
                <a:spcPct val="100000"/>
              </a:lnSpc>
              <a:spcBef>
                <a:spcPts val="1000"/>
              </a:spcBef>
              <a:buClr>
                <a:schemeClr val="accent2"/>
              </a:buClr>
              <a:buFont typeface="Arial" panose="020B0604020202020204" pitchFamily="34" charset="0"/>
              <a:buNone/>
              <a:defRPr sz="2200" b="1" i="0" kern="1200">
                <a:solidFill>
                  <a:schemeClr val="accent2"/>
                </a:solidFill>
                <a:latin typeface="Acumin Pro SemiCondensed" panose="020B0506020202020204" pitchFamily="34" charset="77"/>
                <a:ea typeface="+mn-ea"/>
                <a:cs typeface="+mn-cs"/>
              </a:defRPr>
            </a:lvl1pPr>
            <a:lvl2pPr marL="457200" indent="0" algn="ctr" defTabSz="914400" rtl="0" eaLnBrk="1" latinLnBrk="0" hangingPunct="1">
              <a:lnSpc>
                <a:spcPct val="100000"/>
              </a:lnSpc>
              <a:spcBef>
                <a:spcPts val="1000"/>
              </a:spcBef>
              <a:buClr>
                <a:schemeClr val="accent2"/>
              </a:buClr>
              <a:buFont typeface="Arial" panose="020B0604020202020204" pitchFamily="34" charset="0"/>
              <a:buNone/>
              <a:defRPr sz="1900" kern="1200">
                <a:solidFill>
                  <a:schemeClr val="tx1">
                    <a:lumMod val="85000"/>
                    <a:lumOff val="15000"/>
                  </a:schemeClr>
                </a:solidFill>
                <a:latin typeface="+mn-lt"/>
                <a:ea typeface="+mn-ea"/>
                <a:cs typeface="+mn-cs"/>
              </a:defRPr>
            </a:lvl2pPr>
            <a:lvl3pPr marL="914400" indent="0" algn="ctr" defTabSz="914400" rtl="0" eaLnBrk="1" latinLnBrk="0" hangingPunct="1">
              <a:lnSpc>
                <a:spcPct val="100000"/>
              </a:lnSpc>
              <a:spcBef>
                <a:spcPts val="1000"/>
              </a:spcBef>
              <a:buClr>
                <a:schemeClr val="accent2"/>
              </a:buClr>
              <a:buFont typeface="Arial" panose="020B0604020202020204" pitchFamily="34" charset="0"/>
              <a:buNone/>
              <a:defRPr sz="1800" kern="1200">
                <a:solidFill>
                  <a:schemeClr val="tx1">
                    <a:lumMod val="85000"/>
                    <a:lumOff val="15000"/>
                  </a:schemeClr>
                </a:solidFill>
                <a:latin typeface="+mn-lt"/>
                <a:ea typeface="+mn-ea"/>
                <a:cs typeface="+mn-cs"/>
              </a:defRPr>
            </a:lvl3pPr>
            <a:lvl4pPr marL="13716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mn-lt"/>
                <a:ea typeface="+mn-ea"/>
                <a:cs typeface="+mn-cs"/>
              </a:defRPr>
            </a:lvl4pPr>
            <a:lvl5pPr marL="18288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mn-lt"/>
                <a:ea typeface="+mn-ea"/>
                <a:cs typeface="+mn-cs"/>
              </a:defRPr>
            </a:lvl5pPr>
            <a:lvl6pPr marL="22860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8pPr>
            <a:lvl9pPr marL="36576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9pPr>
          </a:lstStyle>
          <a:p>
            <a:pPr algn="ctr"/>
            <a:r>
              <a:rPr lang="en-US" sz="1600" dirty="0">
                <a:latin typeface="Arial Nova" panose="020B0504020202020204" pitchFamily="34" charset="0"/>
              </a:rPr>
              <a:t>ECE570 FINAL PROJECT</a:t>
            </a:r>
          </a:p>
        </p:txBody>
      </p:sp>
    </p:spTree>
    <p:extLst>
      <p:ext uri="{BB962C8B-B14F-4D97-AF65-F5344CB8AC3E}">
        <p14:creationId xmlns:p14="http://schemas.microsoft.com/office/powerpoint/2010/main" val="1981131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DEE850DF-3D9E-1B47-90FF-ED7F0C971735}"/>
              </a:ext>
            </a:extLst>
          </p:cNvPr>
          <p:cNvSpPr>
            <a:spLocks noGrp="1"/>
          </p:cNvSpPr>
          <p:nvPr>
            <p:ph type="ctrTitle"/>
          </p:nvPr>
        </p:nvSpPr>
        <p:spPr/>
        <p:txBody>
          <a:bodyPr/>
          <a:lstStyle/>
          <a:p>
            <a:r>
              <a:rPr lang="en-US" dirty="0">
                <a:latin typeface="Arial Nova" panose="020B0504020202020204" pitchFamily="34" charset="0"/>
              </a:rPr>
              <a:t>Introduction</a:t>
            </a:r>
          </a:p>
        </p:txBody>
      </p:sp>
      <p:sp>
        <p:nvSpPr>
          <p:cNvPr id="3" name="Subhead">
            <a:extLst>
              <a:ext uri="{FF2B5EF4-FFF2-40B4-BE49-F238E27FC236}">
                <a16:creationId xmlns:a16="http://schemas.microsoft.com/office/drawing/2014/main" id="{64ED6B49-BD5E-0041-B100-6E9FE7E85D35}"/>
              </a:ext>
            </a:extLst>
          </p:cNvPr>
          <p:cNvSpPr>
            <a:spLocks noGrp="1"/>
          </p:cNvSpPr>
          <p:nvPr>
            <p:ph type="subTitle" idx="1"/>
          </p:nvPr>
        </p:nvSpPr>
        <p:spPr>
          <a:xfrm>
            <a:off x="1128501" y="1345166"/>
            <a:ext cx="6925728" cy="338554"/>
          </a:xfrm>
        </p:spPr>
        <p:txBody>
          <a:bodyPr/>
          <a:lstStyle/>
          <a:p>
            <a:r>
              <a:rPr lang="en-US" dirty="0">
                <a:latin typeface="Arial Nova" panose="020B0504020202020204" pitchFamily="34" charset="0"/>
              </a:rPr>
              <a:t>Current challenges in Object Localization</a:t>
            </a:r>
          </a:p>
        </p:txBody>
      </p:sp>
      <p:sp>
        <p:nvSpPr>
          <p:cNvPr id="4" name="Body Text">
            <a:extLst>
              <a:ext uri="{FF2B5EF4-FFF2-40B4-BE49-F238E27FC236}">
                <a16:creationId xmlns:a16="http://schemas.microsoft.com/office/drawing/2014/main" id="{A576C15D-F831-C840-A05A-A5EF685D5411}"/>
              </a:ext>
            </a:extLst>
          </p:cNvPr>
          <p:cNvSpPr>
            <a:spLocks noGrp="1"/>
          </p:cNvSpPr>
          <p:nvPr>
            <p:ph type="body" sz="quarter" idx="14"/>
          </p:nvPr>
        </p:nvSpPr>
        <p:spPr>
          <a:xfrm>
            <a:off x="1128501" y="1835153"/>
            <a:ext cx="3085877" cy="1793289"/>
          </a:xfrm>
        </p:spPr>
        <p:txBody>
          <a:bodyPr>
            <a:normAutofit fontScale="77500" lnSpcReduction="20000"/>
          </a:bodyPr>
          <a:lstStyle/>
          <a:p>
            <a:pPr lvl="0"/>
            <a:r>
              <a:rPr lang="en-US" dirty="0">
                <a:latin typeface="Arial Nova" panose="020B0504020202020204" pitchFamily="34" charset="0"/>
              </a:rPr>
              <a:t>Various ambiguities in ground-truth bounding boxes</a:t>
            </a:r>
          </a:p>
          <a:p>
            <a:pPr lvl="0"/>
            <a:endParaRPr lang="en-US" dirty="0">
              <a:latin typeface="Arial Nova" panose="020B0504020202020204" pitchFamily="34" charset="0"/>
            </a:endParaRPr>
          </a:p>
          <a:p>
            <a:pPr lvl="0"/>
            <a:r>
              <a:rPr lang="en-US" dirty="0">
                <a:latin typeface="Arial Nova" panose="020B0504020202020204" pitchFamily="34" charset="0"/>
              </a:rPr>
              <a:t>Incorrect labelling in large-scale object detection datasets e.g. MS-COCO</a:t>
            </a:r>
          </a:p>
          <a:p>
            <a:pPr lvl="0"/>
            <a:endParaRPr lang="en-US" dirty="0">
              <a:latin typeface="Arial Nova" panose="020B0504020202020204" pitchFamily="34" charset="0"/>
            </a:endParaRPr>
          </a:p>
          <a:p>
            <a:pPr lvl="0">
              <a:defRPr/>
            </a:pPr>
            <a:r>
              <a:rPr lang="en-US" dirty="0">
                <a:latin typeface="Arial Nova" panose="020B0504020202020204" pitchFamily="34" charset="0"/>
              </a:rPr>
              <a:t>Objects might be occluded and object boundaries might not be visible</a:t>
            </a:r>
          </a:p>
        </p:txBody>
      </p:sp>
      <p:pic>
        <p:nvPicPr>
          <p:cNvPr id="8" name="Purdue CoBrand">
            <a:extLst>
              <a:ext uri="{FF2B5EF4-FFF2-40B4-BE49-F238E27FC236}">
                <a16:creationId xmlns:a16="http://schemas.microsoft.com/office/drawing/2014/main" id="{DAF4B4A5-130A-0D4D-9089-CA01E6FA81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9261" y="6072299"/>
            <a:ext cx="3431899" cy="365760"/>
          </a:xfrm>
          <a:prstGeom prst="rect">
            <a:avLst/>
          </a:prstGeom>
        </p:spPr>
      </p:pic>
      <p:sp>
        <p:nvSpPr>
          <p:cNvPr id="6" name="Date ">
            <a:extLst>
              <a:ext uri="{FF2B5EF4-FFF2-40B4-BE49-F238E27FC236}">
                <a16:creationId xmlns:a16="http://schemas.microsoft.com/office/drawing/2014/main" id="{D1F3D237-95C6-7F44-886F-39CEF591E852}"/>
              </a:ext>
            </a:extLst>
          </p:cNvPr>
          <p:cNvSpPr>
            <a:spLocks noGrp="1"/>
          </p:cNvSpPr>
          <p:nvPr>
            <p:ph type="dt" sz="half" idx="10"/>
          </p:nvPr>
        </p:nvSpPr>
        <p:spPr>
          <a:xfrm>
            <a:off x="6936376" y="6220740"/>
            <a:ext cx="904409" cy="323968"/>
          </a:xfrm>
        </p:spPr>
        <p:txBody>
          <a:bodyPr/>
          <a:lstStyle/>
          <a:p>
            <a:fld id="{4127BF28-8E52-EB4D-8A7B-6C7DC4946F53}" type="datetime1">
              <a:rPr lang="en-US" smtClean="0">
                <a:latin typeface="Arial Nova" panose="020B0504020202020204" pitchFamily="34" charset="0"/>
              </a:rPr>
              <a:t>11/20/2022</a:t>
            </a:fld>
            <a:endParaRPr lang="en-US" dirty="0">
              <a:latin typeface="Arial Nova" panose="020B0504020202020204" pitchFamily="34" charset="0"/>
            </a:endParaRPr>
          </a:p>
        </p:txBody>
      </p:sp>
      <p:sp>
        <p:nvSpPr>
          <p:cNvPr id="7" name="Slide Number">
            <a:extLst>
              <a:ext uri="{FF2B5EF4-FFF2-40B4-BE49-F238E27FC236}">
                <a16:creationId xmlns:a16="http://schemas.microsoft.com/office/drawing/2014/main" id="{0343A167-D916-344F-9C29-C33AA2CD1DF2}"/>
              </a:ext>
            </a:extLst>
          </p:cNvPr>
          <p:cNvSpPr>
            <a:spLocks noGrp="1"/>
          </p:cNvSpPr>
          <p:nvPr>
            <p:ph type="sldNum" sz="quarter" idx="12"/>
          </p:nvPr>
        </p:nvSpPr>
        <p:spPr/>
        <p:txBody>
          <a:bodyPr/>
          <a:lstStyle/>
          <a:p>
            <a:fld id="{8A7A6979-0714-4377-B894-6BE4C2D6E202}" type="slidenum">
              <a:rPr lang="en-US" smtClean="0">
                <a:latin typeface="Arial Nova" panose="020B0504020202020204" pitchFamily="34" charset="0"/>
              </a:rPr>
              <a:pPr/>
              <a:t>2</a:t>
            </a:fld>
            <a:endParaRPr lang="en-US" dirty="0">
              <a:latin typeface="Arial Nova" panose="020B0504020202020204" pitchFamily="34" charset="0"/>
            </a:endParaRPr>
          </a:p>
        </p:txBody>
      </p:sp>
      <p:sp>
        <p:nvSpPr>
          <p:cNvPr id="10" name="Body Text">
            <a:extLst>
              <a:ext uri="{FF2B5EF4-FFF2-40B4-BE49-F238E27FC236}">
                <a16:creationId xmlns:a16="http://schemas.microsoft.com/office/drawing/2014/main" id="{A6457313-5D3A-DC09-FF9A-0C23D7788E19}"/>
              </a:ext>
            </a:extLst>
          </p:cNvPr>
          <p:cNvSpPr txBox="1">
            <a:spLocks/>
          </p:cNvSpPr>
          <p:nvPr/>
        </p:nvSpPr>
        <p:spPr>
          <a:xfrm>
            <a:off x="4929623" y="1781887"/>
            <a:ext cx="3379876" cy="1793289"/>
          </a:xfrm>
          <a:prstGeom prst="rect">
            <a:avLst/>
          </a:prstGeom>
        </p:spPr>
        <p:txBody>
          <a:bodyPr vert="horz" lIns="0" tIns="0" rIns="0" bIns="0" rtlCol="0">
            <a:normAutofit fontScale="77500" lnSpcReduction="20000"/>
          </a:bodyPr>
          <a:lstStyle>
            <a:lvl1pPr marL="274320" marR="0" indent="-274320" algn="l" defTabSz="457200" rtl="0" eaLnBrk="1" fontAlgn="auto" latinLnBrk="0" hangingPunct="1">
              <a:lnSpc>
                <a:spcPct val="100000"/>
              </a:lnSpc>
              <a:spcBef>
                <a:spcPts val="0"/>
              </a:spcBef>
              <a:spcAft>
                <a:spcPts val="0"/>
              </a:spcAft>
              <a:buClrTx/>
              <a:buSzTx/>
              <a:buFont typeface="Wingdings" charset="2"/>
              <a:buChar char="§"/>
              <a:tabLst/>
              <a:defRPr sz="1800" b="0" i="0" kern="1200" normalizeH="0" baseline="0">
                <a:solidFill>
                  <a:schemeClr val="bg1"/>
                </a:solidFill>
                <a:latin typeface="Acumin Pro" panose="020B0504020202020204" pitchFamily="34" charset="77"/>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44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59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28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r>
              <a:rPr lang="en-US" dirty="0">
                <a:latin typeface="Arial Nova" panose="020B0504020202020204" pitchFamily="34" charset="0"/>
              </a:rPr>
              <a:t>Traditional object detectors use Smooth-L1 Loss which is not always suitable</a:t>
            </a:r>
          </a:p>
          <a:p>
            <a:endParaRPr lang="en-US" dirty="0">
              <a:latin typeface="Arial Nova" panose="020B0504020202020204" pitchFamily="34" charset="0"/>
            </a:endParaRPr>
          </a:p>
          <a:p>
            <a:r>
              <a:rPr lang="en-US" dirty="0">
                <a:latin typeface="Arial Nova" panose="020B0504020202020204" pitchFamily="34" charset="0"/>
              </a:rPr>
              <a:t>High classification score does not always mean accurate bounding box regression</a:t>
            </a:r>
          </a:p>
          <a:p>
            <a:endParaRPr lang="en-US" dirty="0">
              <a:latin typeface="Arial Nova" panose="020B0504020202020204" pitchFamily="34" charset="0"/>
            </a:endParaRPr>
          </a:p>
          <a:p>
            <a:pPr>
              <a:defRPr/>
            </a:pPr>
            <a:r>
              <a:rPr lang="en-US" dirty="0">
                <a:latin typeface="Arial Nova" panose="020B0504020202020204" pitchFamily="34" charset="0"/>
              </a:rPr>
              <a:t>Localization uncertainties not captured by the object detection model</a:t>
            </a:r>
          </a:p>
        </p:txBody>
      </p:sp>
      <p:pic>
        <p:nvPicPr>
          <p:cNvPr id="13" name="Picture 12">
            <a:extLst>
              <a:ext uri="{FF2B5EF4-FFF2-40B4-BE49-F238E27FC236}">
                <a16:creationId xmlns:a16="http://schemas.microsoft.com/office/drawing/2014/main" id="{E22C8A4C-A01A-5179-FD34-E1731DC428DC}"/>
              </a:ext>
            </a:extLst>
          </p:cNvPr>
          <p:cNvPicPr>
            <a:picLocks noChangeAspect="1"/>
          </p:cNvPicPr>
          <p:nvPr/>
        </p:nvPicPr>
        <p:blipFill>
          <a:blip r:embed="rId3"/>
          <a:stretch>
            <a:fillRect/>
          </a:stretch>
        </p:blipFill>
        <p:spPr>
          <a:xfrm>
            <a:off x="5294431" y="3628442"/>
            <a:ext cx="2034716" cy="2080440"/>
          </a:xfrm>
          <a:prstGeom prst="rect">
            <a:avLst/>
          </a:prstGeom>
        </p:spPr>
      </p:pic>
      <p:pic>
        <p:nvPicPr>
          <p:cNvPr id="15" name="Picture 14">
            <a:extLst>
              <a:ext uri="{FF2B5EF4-FFF2-40B4-BE49-F238E27FC236}">
                <a16:creationId xmlns:a16="http://schemas.microsoft.com/office/drawing/2014/main" id="{9A93A73E-6269-F2E0-E0E9-F217E61E562E}"/>
              </a:ext>
            </a:extLst>
          </p:cNvPr>
          <p:cNvPicPr>
            <a:picLocks noChangeAspect="1"/>
          </p:cNvPicPr>
          <p:nvPr/>
        </p:nvPicPr>
        <p:blipFill>
          <a:blip r:embed="rId4"/>
          <a:stretch>
            <a:fillRect/>
          </a:stretch>
        </p:blipFill>
        <p:spPr>
          <a:xfrm>
            <a:off x="1654821" y="3773217"/>
            <a:ext cx="2194750" cy="1653683"/>
          </a:xfrm>
          <a:prstGeom prst="rect">
            <a:avLst/>
          </a:prstGeom>
        </p:spPr>
      </p:pic>
    </p:spTree>
    <p:extLst>
      <p:ext uri="{BB962C8B-B14F-4D97-AF65-F5344CB8AC3E}">
        <p14:creationId xmlns:p14="http://schemas.microsoft.com/office/powerpoint/2010/main" val="1833895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4C68859C-C6DA-FE49-AE9B-16641E5CEF1C}"/>
              </a:ext>
            </a:extLst>
          </p:cNvPr>
          <p:cNvSpPr>
            <a:spLocks noGrp="1"/>
          </p:cNvSpPr>
          <p:nvPr>
            <p:ph type="ctrTitle"/>
          </p:nvPr>
        </p:nvSpPr>
        <p:spPr/>
        <p:txBody>
          <a:bodyPr/>
          <a:lstStyle/>
          <a:p>
            <a:r>
              <a:rPr lang="en-US" dirty="0">
                <a:latin typeface="Arial Nova" panose="020B0504020202020204" pitchFamily="34" charset="0"/>
              </a:rPr>
              <a:t>Problem Statement</a:t>
            </a:r>
          </a:p>
        </p:txBody>
      </p:sp>
      <p:sp>
        <p:nvSpPr>
          <p:cNvPr id="3" name="Subhead">
            <a:extLst>
              <a:ext uri="{FF2B5EF4-FFF2-40B4-BE49-F238E27FC236}">
                <a16:creationId xmlns:a16="http://schemas.microsoft.com/office/drawing/2014/main" id="{ACEB0132-27E3-124A-9A10-C1163F4F58B3}"/>
              </a:ext>
            </a:extLst>
          </p:cNvPr>
          <p:cNvSpPr>
            <a:spLocks noGrp="1"/>
          </p:cNvSpPr>
          <p:nvPr>
            <p:ph type="subTitle" idx="1"/>
          </p:nvPr>
        </p:nvSpPr>
        <p:spPr>
          <a:xfrm>
            <a:off x="1128501" y="1345166"/>
            <a:ext cx="7225386" cy="1015663"/>
          </a:xfrm>
        </p:spPr>
        <p:txBody>
          <a:bodyPr/>
          <a:lstStyle/>
          <a:p>
            <a:r>
              <a:rPr lang="en-US" dirty="0">
                <a:latin typeface="Arial Nova" panose="020B0504020202020204" pitchFamily="34" charset="0"/>
              </a:rPr>
              <a:t>Use KL-Loss for Bounding Box Regression based on the paper “Bounding Box Regression with Uncertainty for Accurate Object Detection” (He et. al.)</a:t>
            </a:r>
          </a:p>
        </p:txBody>
      </p:sp>
      <p:sp>
        <p:nvSpPr>
          <p:cNvPr id="4" name="Body Text">
            <a:extLst>
              <a:ext uri="{FF2B5EF4-FFF2-40B4-BE49-F238E27FC236}">
                <a16:creationId xmlns:a16="http://schemas.microsoft.com/office/drawing/2014/main" id="{7A7B447E-5843-7B4B-A9B6-7B67AE885DBD}"/>
              </a:ext>
            </a:extLst>
          </p:cNvPr>
          <p:cNvSpPr>
            <a:spLocks noGrp="1"/>
          </p:cNvSpPr>
          <p:nvPr>
            <p:ph type="body" sz="quarter" idx="14"/>
          </p:nvPr>
        </p:nvSpPr>
        <p:spPr>
          <a:xfrm>
            <a:off x="719091" y="2681057"/>
            <a:ext cx="7723573" cy="1606857"/>
          </a:xfrm>
        </p:spPr>
        <p:txBody>
          <a:bodyPr>
            <a:normAutofit fontScale="92500" lnSpcReduction="20000"/>
          </a:bodyPr>
          <a:lstStyle/>
          <a:p>
            <a:pPr lvl="0"/>
            <a:r>
              <a:rPr lang="en-US" dirty="0">
                <a:latin typeface="Arial Nova" panose="020B0504020202020204" pitchFamily="34" charset="0"/>
              </a:rPr>
              <a:t>Predicted bounding box coordinates modelled as Gaussian distribution</a:t>
            </a:r>
          </a:p>
          <a:p>
            <a:pPr lvl="0"/>
            <a:endParaRPr lang="en-US" dirty="0">
              <a:latin typeface="Arial Nova" panose="020B0504020202020204" pitchFamily="34" charset="0"/>
            </a:endParaRPr>
          </a:p>
          <a:p>
            <a:pPr lvl="0"/>
            <a:r>
              <a:rPr lang="en-US" dirty="0">
                <a:latin typeface="Arial Nova" panose="020B0504020202020204" pitchFamily="34" charset="0"/>
              </a:rPr>
              <a:t>Ground-truth bounding box coordinates modelled as Dirac-delta functions</a:t>
            </a:r>
          </a:p>
          <a:p>
            <a:pPr lvl="0"/>
            <a:endParaRPr lang="en-US" dirty="0">
              <a:latin typeface="Arial Nova" panose="020B0504020202020204" pitchFamily="34" charset="0"/>
            </a:endParaRPr>
          </a:p>
          <a:p>
            <a:pPr lvl="0">
              <a:defRPr/>
            </a:pPr>
            <a:r>
              <a:rPr lang="en-US" dirty="0">
                <a:latin typeface="Arial Nova" panose="020B0504020202020204" pitchFamily="34" charset="0"/>
              </a:rPr>
              <a:t>Use predicted localization variance in computing box regression loss</a:t>
            </a:r>
          </a:p>
          <a:p>
            <a:pPr lvl="0">
              <a:defRPr/>
            </a:pPr>
            <a:endParaRPr lang="en-US" dirty="0">
              <a:latin typeface="Arial Nova" panose="020B0504020202020204" pitchFamily="34" charset="0"/>
            </a:endParaRPr>
          </a:p>
          <a:p>
            <a:pPr lvl="0">
              <a:defRPr/>
            </a:pPr>
            <a:r>
              <a:rPr lang="en-US" dirty="0">
                <a:latin typeface="Arial Nova" panose="020B0504020202020204" pitchFamily="34" charset="0"/>
              </a:rPr>
              <a:t>Select better box detections using “Variance-voting” like Soft-NMS</a:t>
            </a:r>
          </a:p>
          <a:p>
            <a:pPr marL="0" lvl="0" indent="0">
              <a:buNone/>
              <a:defRPr/>
            </a:pPr>
            <a:endParaRPr lang="en-US" dirty="0">
              <a:latin typeface="Arial Nova" panose="020B0504020202020204" pitchFamily="34" charset="0"/>
            </a:endParaRPr>
          </a:p>
        </p:txBody>
      </p:sp>
      <p:pic>
        <p:nvPicPr>
          <p:cNvPr id="7" name="Purdue CoBrand">
            <a:extLst>
              <a:ext uri="{FF2B5EF4-FFF2-40B4-BE49-F238E27FC236}">
                <a16:creationId xmlns:a16="http://schemas.microsoft.com/office/drawing/2014/main" id="{1E2AD856-2FEC-334A-B913-EBD1BE91E3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9261" y="6072299"/>
            <a:ext cx="3431899" cy="365760"/>
          </a:xfrm>
          <a:prstGeom prst="rect">
            <a:avLst/>
          </a:prstGeom>
        </p:spPr>
      </p:pic>
      <p:sp>
        <p:nvSpPr>
          <p:cNvPr id="5" name="Date">
            <a:extLst>
              <a:ext uri="{FF2B5EF4-FFF2-40B4-BE49-F238E27FC236}">
                <a16:creationId xmlns:a16="http://schemas.microsoft.com/office/drawing/2014/main" id="{FB00B505-51CF-DF41-A6F5-045261D896B1}"/>
              </a:ext>
            </a:extLst>
          </p:cNvPr>
          <p:cNvSpPr>
            <a:spLocks noGrp="1"/>
          </p:cNvSpPr>
          <p:nvPr>
            <p:ph type="dt" sz="half" idx="10"/>
          </p:nvPr>
        </p:nvSpPr>
        <p:spPr/>
        <p:txBody>
          <a:bodyPr/>
          <a:lstStyle/>
          <a:p>
            <a:fld id="{93C70D44-4D52-E745-B943-20C0DA58653C}" type="datetime1">
              <a:rPr lang="en-US" smtClean="0">
                <a:latin typeface="Arial Nova" panose="020B0504020202020204" pitchFamily="34" charset="0"/>
              </a:rPr>
              <a:pPr/>
              <a:t>11/20/2022</a:t>
            </a:fld>
            <a:endParaRPr lang="en-US" dirty="0">
              <a:latin typeface="Arial Nova" panose="020B0504020202020204" pitchFamily="34" charset="0"/>
            </a:endParaRPr>
          </a:p>
        </p:txBody>
      </p:sp>
      <p:sp>
        <p:nvSpPr>
          <p:cNvPr id="6" name="Slide Number">
            <a:extLst>
              <a:ext uri="{FF2B5EF4-FFF2-40B4-BE49-F238E27FC236}">
                <a16:creationId xmlns:a16="http://schemas.microsoft.com/office/drawing/2014/main" id="{8A79D7E4-37C0-1549-8E7C-EDC9B2FE68B5}"/>
              </a:ext>
            </a:extLst>
          </p:cNvPr>
          <p:cNvSpPr>
            <a:spLocks noGrp="1"/>
          </p:cNvSpPr>
          <p:nvPr>
            <p:ph type="sldNum" sz="quarter" idx="12"/>
          </p:nvPr>
        </p:nvSpPr>
        <p:spPr/>
        <p:txBody>
          <a:bodyPr/>
          <a:lstStyle/>
          <a:p>
            <a:fld id="{8A7A6979-0714-4377-B894-6BE4C2D6E202}" type="slidenum">
              <a:rPr lang="en-US" smtClean="0">
                <a:latin typeface="Arial Nova" panose="020B0504020202020204" pitchFamily="34" charset="0"/>
              </a:rPr>
              <a:pPr/>
              <a:t>3</a:t>
            </a:fld>
            <a:endParaRPr lang="en-US" dirty="0">
              <a:latin typeface="Arial Nova" panose="020B0504020202020204" pitchFamily="34" charset="0"/>
            </a:endParaRPr>
          </a:p>
        </p:txBody>
      </p:sp>
      <p:pic>
        <p:nvPicPr>
          <p:cNvPr id="9" name="Picture 8">
            <a:extLst>
              <a:ext uri="{FF2B5EF4-FFF2-40B4-BE49-F238E27FC236}">
                <a16:creationId xmlns:a16="http://schemas.microsoft.com/office/drawing/2014/main" id="{D592DF61-A08D-E587-31D1-8776531CAB22}"/>
              </a:ext>
            </a:extLst>
          </p:cNvPr>
          <p:cNvPicPr>
            <a:picLocks noChangeAspect="1"/>
          </p:cNvPicPr>
          <p:nvPr/>
        </p:nvPicPr>
        <p:blipFill>
          <a:blip r:embed="rId4"/>
          <a:stretch>
            <a:fillRect/>
          </a:stretch>
        </p:blipFill>
        <p:spPr>
          <a:xfrm>
            <a:off x="2571576" y="4412635"/>
            <a:ext cx="4000847" cy="1606857"/>
          </a:xfrm>
          <a:prstGeom prst="rect">
            <a:avLst/>
          </a:prstGeom>
        </p:spPr>
      </p:pic>
    </p:spTree>
    <p:extLst>
      <p:ext uri="{BB962C8B-B14F-4D97-AF65-F5344CB8AC3E}">
        <p14:creationId xmlns:p14="http://schemas.microsoft.com/office/powerpoint/2010/main" val="4459063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4C68859C-C6DA-FE49-AE9B-16641E5CEF1C}"/>
              </a:ext>
            </a:extLst>
          </p:cNvPr>
          <p:cNvSpPr>
            <a:spLocks noGrp="1"/>
          </p:cNvSpPr>
          <p:nvPr>
            <p:ph type="ctrTitle"/>
          </p:nvPr>
        </p:nvSpPr>
        <p:spPr/>
        <p:txBody>
          <a:bodyPr/>
          <a:lstStyle/>
          <a:p>
            <a:r>
              <a:rPr lang="en-US" dirty="0">
                <a:latin typeface="Arial Nova" panose="020B0504020202020204" pitchFamily="34" charset="0"/>
              </a:rPr>
              <a:t>Algorithms</a:t>
            </a:r>
          </a:p>
        </p:txBody>
      </p:sp>
      <p:sp>
        <p:nvSpPr>
          <p:cNvPr id="3" name="Subhead">
            <a:extLst>
              <a:ext uri="{FF2B5EF4-FFF2-40B4-BE49-F238E27FC236}">
                <a16:creationId xmlns:a16="http://schemas.microsoft.com/office/drawing/2014/main" id="{ACEB0132-27E3-124A-9A10-C1163F4F58B3}"/>
              </a:ext>
            </a:extLst>
          </p:cNvPr>
          <p:cNvSpPr>
            <a:spLocks noGrp="1"/>
          </p:cNvSpPr>
          <p:nvPr>
            <p:ph type="subTitle" idx="1"/>
          </p:nvPr>
        </p:nvSpPr>
        <p:spPr>
          <a:xfrm>
            <a:off x="1029439" y="1374483"/>
            <a:ext cx="2768796" cy="338554"/>
          </a:xfrm>
        </p:spPr>
        <p:txBody>
          <a:bodyPr/>
          <a:lstStyle/>
          <a:p>
            <a:r>
              <a:rPr lang="en-US" dirty="0">
                <a:latin typeface="Arial Nova" panose="020B0504020202020204" pitchFamily="34" charset="0"/>
              </a:rPr>
              <a:t>KL-Loss </a:t>
            </a:r>
          </a:p>
        </p:txBody>
      </p:sp>
      <p:sp>
        <p:nvSpPr>
          <p:cNvPr id="4" name="Body Text">
            <a:extLst>
              <a:ext uri="{FF2B5EF4-FFF2-40B4-BE49-F238E27FC236}">
                <a16:creationId xmlns:a16="http://schemas.microsoft.com/office/drawing/2014/main" id="{7A7B447E-5843-7B4B-A9B6-7B67AE885DBD}"/>
              </a:ext>
            </a:extLst>
          </p:cNvPr>
          <p:cNvSpPr>
            <a:spLocks noGrp="1"/>
          </p:cNvSpPr>
          <p:nvPr>
            <p:ph type="body" sz="quarter" idx="14"/>
          </p:nvPr>
        </p:nvSpPr>
        <p:spPr>
          <a:xfrm>
            <a:off x="1029438" y="1952712"/>
            <a:ext cx="3169699" cy="1846931"/>
          </a:xfrm>
        </p:spPr>
        <p:txBody>
          <a:bodyPr>
            <a:normAutofit fontScale="85000" lnSpcReduction="20000"/>
          </a:bodyPr>
          <a:lstStyle/>
          <a:p>
            <a:pPr lvl="0"/>
            <a:r>
              <a:rPr lang="en-US" dirty="0">
                <a:latin typeface="Arial Nova" panose="020B0504020202020204" pitchFamily="34" charset="0"/>
              </a:rPr>
              <a:t>Calculate the KL Divergence between the Gaussian and Delta distributions</a:t>
            </a:r>
          </a:p>
          <a:p>
            <a:pPr lvl="0"/>
            <a:endParaRPr lang="en-US" dirty="0">
              <a:latin typeface="Arial Nova" panose="020B0504020202020204" pitchFamily="34" charset="0"/>
            </a:endParaRPr>
          </a:p>
          <a:p>
            <a:pPr lvl="0"/>
            <a:r>
              <a:rPr lang="en-US" dirty="0">
                <a:latin typeface="Arial Nova" panose="020B0504020202020204" pitchFamily="34" charset="0"/>
              </a:rPr>
              <a:t>If variance is 1, KL-Loss becomes similar to Smooth-L1 Loss</a:t>
            </a:r>
          </a:p>
          <a:p>
            <a:pPr lvl="0"/>
            <a:endParaRPr lang="en-US" dirty="0">
              <a:latin typeface="Arial Nova" panose="020B0504020202020204" pitchFamily="34" charset="0"/>
            </a:endParaRPr>
          </a:p>
          <a:p>
            <a:pPr lvl="0">
              <a:defRPr/>
            </a:pPr>
            <a:r>
              <a:rPr lang="en-US" dirty="0">
                <a:latin typeface="Arial Nova" panose="020B0504020202020204" pitchFamily="34" charset="0"/>
              </a:rPr>
              <a:t>KL-Loss depends on </a:t>
            </a:r>
            <a:r>
              <a:rPr lang="el-GR" dirty="0">
                <a:latin typeface="Arial Nova" panose="020B0504020202020204" pitchFamily="34" charset="0"/>
              </a:rPr>
              <a:t>α</a:t>
            </a:r>
            <a:r>
              <a:rPr lang="en-IN" dirty="0">
                <a:latin typeface="Arial Nova" panose="020B0504020202020204" pitchFamily="34" charset="0"/>
              </a:rPr>
              <a:t> = </a:t>
            </a:r>
            <a:r>
              <a:rPr lang="en-US" dirty="0">
                <a:latin typeface="Arial Nova" panose="020B0504020202020204" pitchFamily="34" charset="0"/>
              </a:rPr>
              <a:t>log(</a:t>
            </a:r>
            <a:r>
              <a:rPr lang="el-GR" dirty="0">
                <a:latin typeface="Arial Nova" panose="020B0504020202020204" pitchFamily="34" charset="0"/>
              </a:rPr>
              <a:t>σ</a:t>
            </a:r>
            <a:r>
              <a:rPr lang="en-IN" baseline="30000" dirty="0">
                <a:latin typeface="Arial Nova" panose="020B0504020202020204" pitchFamily="34" charset="0"/>
              </a:rPr>
              <a:t>2</a:t>
            </a:r>
            <a:r>
              <a:rPr lang="en-US" dirty="0">
                <a:latin typeface="Arial Nova" panose="020B0504020202020204" pitchFamily="34" charset="0"/>
              </a:rPr>
              <a:t>) where </a:t>
            </a:r>
            <a:r>
              <a:rPr lang="el-GR" dirty="0">
                <a:latin typeface="Arial Nova" panose="020B0504020202020204" pitchFamily="34" charset="0"/>
              </a:rPr>
              <a:t>σ</a:t>
            </a:r>
            <a:r>
              <a:rPr lang="en-IN" baseline="30000" dirty="0">
                <a:latin typeface="Arial Nova" panose="020B0504020202020204" pitchFamily="34" charset="0"/>
              </a:rPr>
              <a:t>2 </a:t>
            </a:r>
            <a:r>
              <a:rPr lang="en-US" dirty="0">
                <a:latin typeface="Arial Nova" panose="020B0504020202020204" pitchFamily="34" charset="0"/>
              </a:rPr>
              <a:t>is the variance. Network predicts </a:t>
            </a:r>
            <a:r>
              <a:rPr lang="el-GR" dirty="0">
                <a:latin typeface="Arial Nova" panose="020B0504020202020204" pitchFamily="34" charset="0"/>
              </a:rPr>
              <a:t>α</a:t>
            </a:r>
            <a:r>
              <a:rPr lang="en-IN" dirty="0">
                <a:latin typeface="Arial Nova" panose="020B0504020202020204" pitchFamily="34" charset="0"/>
              </a:rPr>
              <a:t>.</a:t>
            </a:r>
            <a:endParaRPr lang="en-US" dirty="0">
              <a:latin typeface="Arial Nova" panose="020B0504020202020204" pitchFamily="34" charset="0"/>
            </a:endParaRPr>
          </a:p>
        </p:txBody>
      </p:sp>
      <p:pic>
        <p:nvPicPr>
          <p:cNvPr id="7" name="Purdue CoBrand">
            <a:extLst>
              <a:ext uri="{FF2B5EF4-FFF2-40B4-BE49-F238E27FC236}">
                <a16:creationId xmlns:a16="http://schemas.microsoft.com/office/drawing/2014/main" id="{1E2AD856-2FEC-334A-B913-EBD1BE91E3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9261" y="6072299"/>
            <a:ext cx="3431899" cy="365760"/>
          </a:xfrm>
          <a:prstGeom prst="rect">
            <a:avLst/>
          </a:prstGeom>
        </p:spPr>
      </p:pic>
      <p:sp>
        <p:nvSpPr>
          <p:cNvPr id="5" name="Date">
            <a:extLst>
              <a:ext uri="{FF2B5EF4-FFF2-40B4-BE49-F238E27FC236}">
                <a16:creationId xmlns:a16="http://schemas.microsoft.com/office/drawing/2014/main" id="{FB00B505-51CF-DF41-A6F5-045261D896B1}"/>
              </a:ext>
            </a:extLst>
          </p:cNvPr>
          <p:cNvSpPr>
            <a:spLocks noGrp="1"/>
          </p:cNvSpPr>
          <p:nvPr>
            <p:ph type="dt" sz="half" idx="10"/>
          </p:nvPr>
        </p:nvSpPr>
        <p:spPr/>
        <p:txBody>
          <a:bodyPr/>
          <a:lstStyle/>
          <a:p>
            <a:fld id="{93C70D44-4D52-E745-B943-20C0DA58653C}" type="datetime1">
              <a:rPr lang="en-US" smtClean="0">
                <a:latin typeface="Arial Nova" panose="020B0504020202020204" pitchFamily="34" charset="0"/>
              </a:rPr>
              <a:pPr/>
              <a:t>11/21/2022</a:t>
            </a:fld>
            <a:endParaRPr lang="en-US" dirty="0">
              <a:latin typeface="Arial Nova" panose="020B0504020202020204" pitchFamily="34" charset="0"/>
            </a:endParaRPr>
          </a:p>
        </p:txBody>
      </p:sp>
      <p:sp>
        <p:nvSpPr>
          <p:cNvPr id="6" name="Slide Number">
            <a:extLst>
              <a:ext uri="{FF2B5EF4-FFF2-40B4-BE49-F238E27FC236}">
                <a16:creationId xmlns:a16="http://schemas.microsoft.com/office/drawing/2014/main" id="{8A79D7E4-37C0-1549-8E7C-EDC9B2FE68B5}"/>
              </a:ext>
            </a:extLst>
          </p:cNvPr>
          <p:cNvSpPr>
            <a:spLocks noGrp="1"/>
          </p:cNvSpPr>
          <p:nvPr>
            <p:ph type="sldNum" sz="quarter" idx="12"/>
          </p:nvPr>
        </p:nvSpPr>
        <p:spPr/>
        <p:txBody>
          <a:bodyPr/>
          <a:lstStyle/>
          <a:p>
            <a:fld id="{8A7A6979-0714-4377-B894-6BE4C2D6E202}" type="slidenum">
              <a:rPr lang="en-US" smtClean="0">
                <a:latin typeface="Arial Nova" panose="020B0504020202020204" pitchFamily="34" charset="0"/>
              </a:rPr>
              <a:pPr/>
              <a:t>4</a:t>
            </a:fld>
            <a:endParaRPr lang="en-US" dirty="0">
              <a:latin typeface="Arial Nova" panose="020B0504020202020204" pitchFamily="34" charset="0"/>
            </a:endParaRPr>
          </a:p>
        </p:txBody>
      </p:sp>
      <p:sp>
        <p:nvSpPr>
          <p:cNvPr id="8" name="Body Text">
            <a:extLst>
              <a:ext uri="{FF2B5EF4-FFF2-40B4-BE49-F238E27FC236}">
                <a16:creationId xmlns:a16="http://schemas.microsoft.com/office/drawing/2014/main" id="{504C8906-0A7B-F82C-9877-B990B512DE1E}"/>
              </a:ext>
            </a:extLst>
          </p:cNvPr>
          <p:cNvSpPr txBox="1">
            <a:spLocks/>
          </p:cNvSpPr>
          <p:nvPr/>
        </p:nvSpPr>
        <p:spPr>
          <a:xfrm>
            <a:off x="4692897" y="1954745"/>
            <a:ext cx="3297006" cy="1844898"/>
          </a:xfrm>
          <a:prstGeom prst="rect">
            <a:avLst/>
          </a:prstGeom>
        </p:spPr>
        <p:txBody>
          <a:bodyPr vert="horz" lIns="0" tIns="0" rIns="0" bIns="0" rtlCol="0">
            <a:normAutofit fontScale="77500" lnSpcReduction="20000"/>
          </a:bodyPr>
          <a:lstStyle>
            <a:lvl1pPr marL="274320" marR="0" indent="-274320" algn="l" defTabSz="457200" rtl="0" eaLnBrk="1" fontAlgn="auto" latinLnBrk="0" hangingPunct="1">
              <a:lnSpc>
                <a:spcPct val="100000"/>
              </a:lnSpc>
              <a:spcBef>
                <a:spcPts val="0"/>
              </a:spcBef>
              <a:spcAft>
                <a:spcPts val="0"/>
              </a:spcAft>
              <a:buClrTx/>
              <a:buSzTx/>
              <a:buFont typeface="Wingdings" charset="2"/>
              <a:buChar char="§"/>
              <a:tabLst/>
              <a:defRPr sz="1800" b="0" i="0" kern="1200" normalizeH="0" baseline="0">
                <a:solidFill>
                  <a:schemeClr val="bg1"/>
                </a:solidFill>
                <a:latin typeface="Acumin Pro" panose="020B0504020202020204" pitchFamily="34" charset="77"/>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44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59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28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r>
              <a:rPr lang="en-US" dirty="0">
                <a:latin typeface="Arial Nova" panose="020B0504020202020204" pitchFamily="34" charset="0"/>
              </a:rPr>
              <a:t>Assign weights to detections such that ones with larger </a:t>
            </a:r>
            <a:r>
              <a:rPr lang="en-US" dirty="0" err="1">
                <a:latin typeface="Arial Nova" panose="020B0504020202020204" pitchFamily="34" charset="0"/>
              </a:rPr>
              <a:t>IoU</a:t>
            </a:r>
            <a:r>
              <a:rPr lang="en-US" dirty="0">
                <a:latin typeface="Arial Nova" panose="020B0504020202020204" pitchFamily="34" charset="0"/>
              </a:rPr>
              <a:t> gets higher score</a:t>
            </a:r>
          </a:p>
          <a:p>
            <a:endParaRPr lang="en-US" dirty="0">
              <a:latin typeface="Arial Nova" panose="020B0504020202020204" pitchFamily="34" charset="0"/>
            </a:endParaRPr>
          </a:p>
          <a:p>
            <a:r>
              <a:rPr lang="en-US" dirty="0">
                <a:latin typeface="Arial Nova" panose="020B0504020202020204" pitchFamily="34" charset="0"/>
              </a:rPr>
              <a:t>Lower localization variance gets higher voting score</a:t>
            </a:r>
          </a:p>
          <a:p>
            <a:endParaRPr lang="en-US" dirty="0">
              <a:latin typeface="Arial Nova" panose="020B0504020202020204" pitchFamily="34" charset="0"/>
            </a:endParaRPr>
          </a:p>
          <a:p>
            <a:pPr>
              <a:defRPr/>
            </a:pPr>
            <a:r>
              <a:rPr lang="en-US" dirty="0">
                <a:latin typeface="Arial Nova" panose="020B0504020202020204" pitchFamily="34" charset="0"/>
              </a:rPr>
              <a:t>Does not depend on classification score as higher classification does not necessarily mean higher localization confidence</a:t>
            </a:r>
          </a:p>
          <a:p>
            <a:endParaRPr lang="en-US" dirty="0">
              <a:latin typeface="Arial Nova" panose="020B0504020202020204" pitchFamily="34" charset="0"/>
            </a:endParaRPr>
          </a:p>
        </p:txBody>
      </p:sp>
      <p:sp>
        <p:nvSpPr>
          <p:cNvPr id="9" name="Subhead">
            <a:extLst>
              <a:ext uri="{FF2B5EF4-FFF2-40B4-BE49-F238E27FC236}">
                <a16:creationId xmlns:a16="http://schemas.microsoft.com/office/drawing/2014/main" id="{FAC4289B-9757-FE10-9584-FEA290FBEF10}"/>
              </a:ext>
            </a:extLst>
          </p:cNvPr>
          <p:cNvSpPr txBox="1">
            <a:spLocks/>
          </p:cNvSpPr>
          <p:nvPr/>
        </p:nvSpPr>
        <p:spPr>
          <a:xfrm>
            <a:off x="4692897" y="1345166"/>
            <a:ext cx="2768796" cy="338554"/>
          </a:xfrm>
          <a:prstGeom prst="rect">
            <a:avLst/>
          </a:prstGeom>
          <a:noFill/>
        </p:spPr>
        <p:txBody>
          <a:bodyPr vert="horz" wrap="square" lIns="0" tIns="0" rIns="0" bIns="0" rtlCol="0" anchor="t" anchorCtr="0">
            <a:spAutoFit/>
          </a:bodyPr>
          <a:lstStyle>
            <a:lvl1pPr marL="0" indent="0" algn="l" defTabSz="914400" rtl="0" eaLnBrk="1" latinLnBrk="0" hangingPunct="1">
              <a:lnSpc>
                <a:spcPct val="100000"/>
              </a:lnSpc>
              <a:spcBef>
                <a:spcPts val="1000"/>
              </a:spcBef>
              <a:buClr>
                <a:schemeClr val="accent2"/>
              </a:buClr>
              <a:buFont typeface="Arial" panose="020B0604020202020204" pitchFamily="34" charset="0"/>
              <a:buNone/>
              <a:defRPr sz="2200" b="1" i="0" kern="1200">
                <a:solidFill>
                  <a:schemeClr val="accent2"/>
                </a:solidFill>
                <a:latin typeface="Acumin Pro SemiCondensed" panose="020B0506020202020204" pitchFamily="34" charset="77"/>
                <a:ea typeface="+mn-ea"/>
                <a:cs typeface="+mn-cs"/>
              </a:defRPr>
            </a:lvl1pPr>
            <a:lvl2pPr marL="457200" indent="0" algn="ctr" defTabSz="914400" rtl="0" eaLnBrk="1" latinLnBrk="0" hangingPunct="1">
              <a:lnSpc>
                <a:spcPct val="100000"/>
              </a:lnSpc>
              <a:spcBef>
                <a:spcPts val="1000"/>
              </a:spcBef>
              <a:buClr>
                <a:schemeClr val="accent2"/>
              </a:buClr>
              <a:buFont typeface="Arial" panose="020B0604020202020204" pitchFamily="34" charset="0"/>
              <a:buNone/>
              <a:defRPr sz="1900" kern="1200">
                <a:solidFill>
                  <a:schemeClr val="tx1">
                    <a:lumMod val="85000"/>
                    <a:lumOff val="15000"/>
                  </a:schemeClr>
                </a:solidFill>
                <a:latin typeface="+mn-lt"/>
                <a:ea typeface="+mn-ea"/>
                <a:cs typeface="+mn-cs"/>
              </a:defRPr>
            </a:lvl2pPr>
            <a:lvl3pPr marL="914400" indent="0" algn="ctr" defTabSz="914400" rtl="0" eaLnBrk="1" latinLnBrk="0" hangingPunct="1">
              <a:lnSpc>
                <a:spcPct val="100000"/>
              </a:lnSpc>
              <a:spcBef>
                <a:spcPts val="1000"/>
              </a:spcBef>
              <a:buClr>
                <a:schemeClr val="accent2"/>
              </a:buClr>
              <a:buFont typeface="Arial" panose="020B0604020202020204" pitchFamily="34" charset="0"/>
              <a:buNone/>
              <a:defRPr sz="1800" kern="1200">
                <a:solidFill>
                  <a:schemeClr val="tx1">
                    <a:lumMod val="85000"/>
                    <a:lumOff val="15000"/>
                  </a:schemeClr>
                </a:solidFill>
                <a:latin typeface="+mn-lt"/>
                <a:ea typeface="+mn-ea"/>
                <a:cs typeface="+mn-cs"/>
              </a:defRPr>
            </a:lvl3pPr>
            <a:lvl4pPr marL="13716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mn-lt"/>
                <a:ea typeface="+mn-ea"/>
                <a:cs typeface="+mn-cs"/>
              </a:defRPr>
            </a:lvl4pPr>
            <a:lvl5pPr marL="18288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mn-lt"/>
                <a:ea typeface="+mn-ea"/>
                <a:cs typeface="+mn-cs"/>
              </a:defRPr>
            </a:lvl5pPr>
            <a:lvl6pPr marL="22860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8pPr>
            <a:lvl9pPr marL="36576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9pPr>
          </a:lstStyle>
          <a:p>
            <a:r>
              <a:rPr lang="en-US" dirty="0">
                <a:latin typeface="Arial Nova" panose="020B0504020202020204" pitchFamily="34" charset="0"/>
              </a:rPr>
              <a:t>Variance Voting</a:t>
            </a:r>
          </a:p>
        </p:txBody>
      </p:sp>
      <p:pic>
        <p:nvPicPr>
          <p:cNvPr id="11" name="Picture 10">
            <a:extLst>
              <a:ext uri="{FF2B5EF4-FFF2-40B4-BE49-F238E27FC236}">
                <a16:creationId xmlns:a16="http://schemas.microsoft.com/office/drawing/2014/main" id="{3EA5CCE3-3046-E8F4-0478-396E0EA154B7}"/>
              </a:ext>
            </a:extLst>
          </p:cNvPr>
          <p:cNvPicPr>
            <a:picLocks noChangeAspect="1"/>
          </p:cNvPicPr>
          <p:nvPr/>
        </p:nvPicPr>
        <p:blipFill>
          <a:blip r:embed="rId4"/>
          <a:stretch>
            <a:fillRect/>
          </a:stretch>
        </p:blipFill>
        <p:spPr>
          <a:xfrm>
            <a:off x="828518" y="4356801"/>
            <a:ext cx="3482642" cy="579170"/>
          </a:xfrm>
          <a:prstGeom prst="rect">
            <a:avLst/>
          </a:prstGeom>
        </p:spPr>
      </p:pic>
      <p:pic>
        <p:nvPicPr>
          <p:cNvPr id="13" name="Picture 12">
            <a:extLst>
              <a:ext uri="{FF2B5EF4-FFF2-40B4-BE49-F238E27FC236}">
                <a16:creationId xmlns:a16="http://schemas.microsoft.com/office/drawing/2014/main" id="{E0CD5F65-4677-E5A2-7376-90E96B48510F}"/>
              </a:ext>
            </a:extLst>
          </p:cNvPr>
          <p:cNvPicPr>
            <a:picLocks noChangeAspect="1"/>
          </p:cNvPicPr>
          <p:nvPr/>
        </p:nvPicPr>
        <p:blipFill>
          <a:blip r:embed="rId5"/>
          <a:stretch>
            <a:fillRect/>
          </a:stretch>
        </p:blipFill>
        <p:spPr>
          <a:xfrm>
            <a:off x="5190159" y="3903719"/>
            <a:ext cx="2103302" cy="1181202"/>
          </a:xfrm>
          <a:prstGeom prst="rect">
            <a:avLst/>
          </a:prstGeom>
        </p:spPr>
      </p:pic>
    </p:spTree>
    <p:extLst>
      <p:ext uri="{BB962C8B-B14F-4D97-AF65-F5344CB8AC3E}">
        <p14:creationId xmlns:p14="http://schemas.microsoft.com/office/powerpoint/2010/main" val="7590574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7B437F-7BF5-FBAF-959F-ED4AD64D440C}"/>
              </a:ext>
            </a:extLst>
          </p:cNvPr>
          <p:cNvSpPr>
            <a:spLocks noGrp="1"/>
          </p:cNvSpPr>
          <p:nvPr>
            <p:ph type="ctrTitle"/>
          </p:nvPr>
        </p:nvSpPr>
        <p:spPr/>
        <p:txBody>
          <a:bodyPr/>
          <a:lstStyle/>
          <a:p>
            <a:r>
              <a:rPr lang="en-IN" dirty="0">
                <a:latin typeface="Arial Nova" panose="020B0504020202020204" pitchFamily="34" charset="0"/>
              </a:rPr>
              <a:t>Implementation</a:t>
            </a:r>
          </a:p>
        </p:txBody>
      </p:sp>
      <p:sp>
        <p:nvSpPr>
          <p:cNvPr id="3" name="Subtitle 2">
            <a:extLst>
              <a:ext uri="{FF2B5EF4-FFF2-40B4-BE49-F238E27FC236}">
                <a16:creationId xmlns:a16="http://schemas.microsoft.com/office/drawing/2014/main" id="{4ECB4D90-DDCF-AC63-C9B3-87AAD6F697F0}"/>
              </a:ext>
            </a:extLst>
          </p:cNvPr>
          <p:cNvSpPr>
            <a:spLocks noGrp="1"/>
          </p:cNvSpPr>
          <p:nvPr>
            <p:ph type="subTitle" idx="1"/>
          </p:nvPr>
        </p:nvSpPr>
        <p:spPr>
          <a:xfrm>
            <a:off x="1358283" y="1345166"/>
            <a:ext cx="6977849" cy="677108"/>
          </a:xfrm>
        </p:spPr>
        <p:txBody>
          <a:bodyPr/>
          <a:lstStyle/>
          <a:p>
            <a:r>
              <a:rPr lang="en-IN" dirty="0">
                <a:latin typeface="Arial Nova" panose="020B0504020202020204" pitchFamily="34" charset="0"/>
              </a:rPr>
              <a:t>KL-Loss and Var-Voting implemented in </a:t>
            </a:r>
            <a:r>
              <a:rPr lang="en-IN" dirty="0" err="1">
                <a:latin typeface="Arial Nova" panose="020B0504020202020204" pitchFamily="34" charset="0"/>
              </a:rPr>
              <a:t>Pytorch</a:t>
            </a:r>
            <a:r>
              <a:rPr lang="en-IN" dirty="0">
                <a:latin typeface="Arial Nova" panose="020B0504020202020204" pitchFamily="34" charset="0"/>
              </a:rPr>
              <a:t>. Original implementation in Caffe2 using </a:t>
            </a:r>
            <a:r>
              <a:rPr lang="en-IN" dirty="0" err="1">
                <a:latin typeface="Arial Nova" panose="020B0504020202020204" pitchFamily="34" charset="0"/>
              </a:rPr>
              <a:t>Detectron</a:t>
            </a:r>
            <a:r>
              <a:rPr lang="en-IN" dirty="0">
                <a:latin typeface="Arial Nova" panose="020B0504020202020204" pitchFamily="34" charset="0"/>
              </a:rPr>
              <a:t>.</a:t>
            </a:r>
          </a:p>
        </p:txBody>
      </p:sp>
      <p:sp>
        <p:nvSpPr>
          <p:cNvPr id="4" name="Text Placeholder 3">
            <a:extLst>
              <a:ext uri="{FF2B5EF4-FFF2-40B4-BE49-F238E27FC236}">
                <a16:creationId xmlns:a16="http://schemas.microsoft.com/office/drawing/2014/main" id="{044AE376-3597-29DB-0B84-23AD59228791}"/>
              </a:ext>
            </a:extLst>
          </p:cNvPr>
          <p:cNvSpPr>
            <a:spLocks noGrp="1"/>
          </p:cNvSpPr>
          <p:nvPr>
            <p:ph type="body" sz="quarter" idx="14"/>
          </p:nvPr>
        </p:nvSpPr>
        <p:spPr>
          <a:xfrm>
            <a:off x="1562100" y="2139518"/>
            <a:ext cx="6356782" cy="1988599"/>
          </a:xfrm>
        </p:spPr>
        <p:txBody>
          <a:bodyPr>
            <a:normAutofit/>
          </a:bodyPr>
          <a:lstStyle/>
          <a:p>
            <a:r>
              <a:rPr lang="en-IN" dirty="0">
                <a:latin typeface="Arial Nova" panose="020B0504020202020204" pitchFamily="34" charset="0"/>
              </a:rPr>
              <a:t>Used Faster-RCNN Resnet-50-FPN backbone model pretrained on MS-COCO dataset</a:t>
            </a:r>
          </a:p>
          <a:p>
            <a:r>
              <a:rPr lang="en-IN" dirty="0">
                <a:latin typeface="Arial Nova" panose="020B0504020202020204" pitchFamily="34" charset="0"/>
              </a:rPr>
              <a:t>Modified architecture to predict box localization variance </a:t>
            </a:r>
          </a:p>
          <a:p>
            <a:r>
              <a:rPr lang="en-IN" dirty="0">
                <a:latin typeface="Arial Nova" panose="020B0504020202020204" pitchFamily="34" charset="0"/>
              </a:rPr>
              <a:t>Incorporated KL-Loss and Var-Voting algorithms</a:t>
            </a:r>
          </a:p>
          <a:p>
            <a:r>
              <a:rPr lang="en-IN" dirty="0">
                <a:latin typeface="Arial Nova" panose="020B0504020202020204" pitchFamily="34" charset="0"/>
              </a:rPr>
              <a:t>Trained and validated on PASCAL-VOC(2007) dataset</a:t>
            </a:r>
          </a:p>
          <a:p>
            <a:r>
              <a:rPr lang="en-IN" dirty="0">
                <a:latin typeface="Arial Nova" panose="020B0504020202020204" pitchFamily="34" charset="0"/>
              </a:rPr>
              <a:t>Compared with existing implementation based on “</a:t>
            </a:r>
            <a:r>
              <a:rPr lang="en-IN" dirty="0" err="1">
                <a:latin typeface="Arial Nova" panose="020B0504020202020204" pitchFamily="34" charset="0"/>
              </a:rPr>
              <a:t>mAP</a:t>
            </a:r>
            <a:r>
              <a:rPr lang="en-IN" dirty="0">
                <a:latin typeface="Arial Nova" panose="020B0504020202020204" pitchFamily="34" charset="0"/>
              </a:rPr>
              <a:t>” (mean average precision)</a:t>
            </a:r>
          </a:p>
        </p:txBody>
      </p:sp>
      <p:sp>
        <p:nvSpPr>
          <p:cNvPr id="5" name="Date Placeholder 4">
            <a:extLst>
              <a:ext uri="{FF2B5EF4-FFF2-40B4-BE49-F238E27FC236}">
                <a16:creationId xmlns:a16="http://schemas.microsoft.com/office/drawing/2014/main" id="{F6C4439F-B21E-4F92-16D1-C7072F914A96}"/>
              </a:ext>
            </a:extLst>
          </p:cNvPr>
          <p:cNvSpPr>
            <a:spLocks noGrp="1"/>
          </p:cNvSpPr>
          <p:nvPr>
            <p:ph type="dt" sz="half" idx="10"/>
          </p:nvPr>
        </p:nvSpPr>
        <p:spPr/>
        <p:txBody>
          <a:bodyPr/>
          <a:lstStyle/>
          <a:p>
            <a:fld id="{93C70D44-4D52-E745-B943-20C0DA58653C}" type="datetime1">
              <a:rPr lang="en-US" smtClean="0"/>
              <a:pPr/>
              <a:t>11/20/2022</a:t>
            </a:fld>
            <a:endParaRPr lang="en-US" dirty="0"/>
          </a:p>
        </p:txBody>
      </p:sp>
      <p:sp>
        <p:nvSpPr>
          <p:cNvPr id="6" name="Slide Number Placeholder 5">
            <a:extLst>
              <a:ext uri="{FF2B5EF4-FFF2-40B4-BE49-F238E27FC236}">
                <a16:creationId xmlns:a16="http://schemas.microsoft.com/office/drawing/2014/main" id="{B4C20658-6CF1-8522-A922-40C4F7426859}"/>
              </a:ext>
            </a:extLst>
          </p:cNvPr>
          <p:cNvSpPr>
            <a:spLocks noGrp="1"/>
          </p:cNvSpPr>
          <p:nvPr>
            <p:ph type="sldNum" sz="quarter" idx="12"/>
          </p:nvPr>
        </p:nvSpPr>
        <p:spPr/>
        <p:txBody>
          <a:bodyPr/>
          <a:lstStyle/>
          <a:p>
            <a:fld id="{8A7A6979-0714-4377-B894-6BE4C2D6E202}" type="slidenum">
              <a:rPr lang="en-US" smtClean="0"/>
              <a:pPr/>
              <a:t>5</a:t>
            </a:fld>
            <a:endParaRPr lang="en-US" dirty="0"/>
          </a:p>
        </p:txBody>
      </p:sp>
      <p:pic>
        <p:nvPicPr>
          <p:cNvPr id="8" name="Picture 7">
            <a:extLst>
              <a:ext uri="{FF2B5EF4-FFF2-40B4-BE49-F238E27FC236}">
                <a16:creationId xmlns:a16="http://schemas.microsoft.com/office/drawing/2014/main" id="{DC1D62E4-5907-EF32-0DF7-348CD253B62A}"/>
              </a:ext>
            </a:extLst>
          </p:cNvPr>
          <p:cNvPicPr>
            <a:picLocks noChangeAspect="1"/>
          </p:cNvPicPr>
          <p:nvPr/>
        </p:nvPicPr>
        <p:blipFill>
          <a:blip r:embed="rId2"/>
          <a:stretch>
            <a:fillRect/>
          </a:stretch>
        </p:blipFill>
        <p:spPr>
          <a:xfrm>
            <a:off x="852256" y="4120435"/>
            <a:ext cx="3025342" cy="1532316"/>
          </a:xfrm>
          <a:prstGeom prst="rect">
            <a:avLst/>
          </a:prstGeom>
        </p:spPr>
      </p:pic>
      <p:pic>
        <p:nvPicPr>
          <p:cNvPr id="10" name="Picture 9">
            <a:extLst>
              <a:ext uri="{FF2B5EF4-FFF2-40B4-BE49-F238E27FC236}">
                <a16:creationId xmlns:a16="http://schemas.microsoft.com/office/drawing/2014/main" id="{57B5745A-FE06-908D-7A70-52406ED92DA4}"/>
              </a:ext>
            </a:extLst>
          </p:cNvPr>
          <p:cNvPicPr>
            <a:picLocks noChangeAspect="1"/>
          </p:cNvPicPr>
          <p:nvPr/>
        </p:nvPicPr>
        <p:blipFill>
          <a:blip r:embed="rId3"/>
          <a:stretch>
            <a:fillRect/>
          </a:stretch>
        </p:blipFill>
        <p:spPr>
          <a:xfrm>
            <a:off x="4155133" y="4465638"/>
            <a:ext cx="3985431" cy="677107"/>
          </a:xfrm>
          <a:prstGeom prst="rect">
            <a:avLst/>
          </a:prstGeom>
        </p:spPr>
      </p:pic>
    </p:spTree>
    <p:extLst>
      <p:ext uri="{BB962C8B-B14F-4D97-AF65-F5344CB8AC3E}">
        <p14:creationId xmlns:p14="http://schemas.microsoft.com/office/powerpoint/2010/main" val="42683985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DEE850DF-3D9E-1B47-90FF-ED7F0C971735}"/>
              </a:ext>
            </a:extLst>
          </p:cNvPr>
          <p:cNvSpPr>
            <a:spLocks noGrp="1"/>
          </p:cNvSpPr>
          <p:nvPr>
            <p:ph type="ctrTitle"/>
          </p:nvPr>
        </p:nvSpPr>
        <p:spPr/>
        <p:txBody>
          <a:bodyPr/>
          <a:lstStyle/>
          <a:p>
            <a:r>
              <a:rPr lang="en-US" dirty="0">
                <a:latin typeface="Arial Nova" panose="020B0504020202020204" pitchFamily="34" charset="0"/>
              </a:rPr>
              <a:t>Results</a:t>
            </a:r>
          </a:p>
        </p:txBody>
      </p:sp>
      <p:sp>
        <p:nvSpPr>
          <p:cNvPr id="3" name="Subhead">
            <a:extLst>
              <a:ext uri="{FF2B5EF4-FFF2-40B4-BE49-F238E27FC236}">
                <a16:creationId xmlns:a16="http://schemas.microsoft.com/office/drawing/2014/main" id="{64ED6B49-BD5E-0041-B100-6E9FE7E85D35}"/>
              </a:ext>
            </a:extLst>
          </p:cNvPr>
          <p:cNvSpPr>
            <a:spLocks noGrp="1"/>
          </p:cNvSpPr>
          <p:nvPr>
            <p:ph type="subTitle" idx="1"/>
          </p:nvPr>
        </p:nvSpPr>
        <p:spPr>
          <a:xfrm>
            <a:off x="1128501" y="1345166"/>
            <a:ext cx="6925728" cy="338554"/>
          </a:xfrm>
        </p:spPr>
        <p:txBody>
          <a:bodyPr/>
          <a:lstStyle/>
          <a:p>
            <a:r>
              <a:rPr lang="en-US" dirty="0">
                <a:latin typeface="Arial Nova" panose="020B0504020202020204" pitchFamily="34" charset="0"/>
              </a:rPr>
              <a:t>Experiments performed on PASCAL-VOC dataset</a:t>
            </a:r>
          </a:p>
        </p:txBody>
      </p:sp>
      <p:sp>
        <p:nvSpPr>
          <p:cNvPr id="4" name="Body Text">
            <a:extLst>
              <a:ext uri="{FF2B5EF4-FFF2-40B4-BE49-F238E27FC236}">
                <a16:creationId xmlns:a16="http://schemas.microsoft.com/office/drawing/2014/main" id="{A576C15D-F831-C840-A05A-A5EF685D5411}"/>
              </a:ext>
            </a:extLst>
          </p:cNvPr>
          <p:cNvSpPr>
            <a:spLocks noGrp="1"/>
          </p:cNvSpPr>
          <p:nvPr>
            <p:ph type="body" sz="quarter" idx="14"/>
          </p:nvPr>
        </p:nvSpPr>
        <p:spPr>
          <a:xfrm>
            <a:off x="1128500" y="1766656"/>
            <a:ext cx="7260898" cy="1917577"/>
          </a:xfrm>
        </p:spPr>
        <p:txBody>
          <a:bodyPr>
            <a:normAutofit fontScale="77500" lnSpcReduction="20000"/>
          </a:bodyPr>
          <a:lstStyle/>
          <a:p>
            <a:pPr lvl="0"/>
            <a:endParaRPr lang="en-US" dirty="0">
              <a:latin typeface="Arial Nova" panose="020B0504020202020204" pitchFamily="34" charset="0"/>
            </a:endParaRPr>
          </a:p>
          <a:p>
            <a:pPr lvl="0">
              <a:lnSpc>
                <a:spcPct val="110000"/>
              </a:lnSpc>
            </a:pPr>
            <a:r>
              <a:rPr lang="en-US" dirty="0">
                <a:latin typeface="Arial Nova" panose="020B0504020202020204" pitchFamily="34" charset="0"/>
              </a:rPr>
              <a:t>Experimented with existing implementation(</a:t>
            </a:r>
            <a:r>
              <a:rPr lang="en-US" dirty="0" err="1">
                <a:latin typeface="Arial Nova" panose="020B0504020202020204" pitchFamily="34" charset="0"/>
              </a:rPr>
              <a:t>MMDetection</a:t>
            </a:r>
            <a:r>
              <a:rPr lang="en-US" dirty="0">
                <a:latin typeface="Arial Nova" panose="020B0504020202020204" pitchFamily="34" charset="0"/>
              </a:rPr>
              <a:t>) using MS-COCO data</a:t>
            </a:r>
          </a:p>
          <a:p>
            <a:pPr marL="0" lvl="0" indent="0">
              <a:lnSpc>
                <a:spcPct val="110000"/>
              </a:lnSpc>
              <a:buNone/>
            </a:pPr>
            <a:endParaRPr lang="en-US" dirty="0">
              <a:latin typeface="Arial Nova" panose="020B0504020202020204" pitchFamily="34" charset="0"/>
            </a:endParaRPr>
          </a:p>
          <a:p>
            <a:pPr>
              <a:lnSpc>
                <a:spcPct val="110000"/>
              </a:lnSpc>
            </a:pPr>
            <a:r>
              <a:rPr lang="en-US" dirty="0">
                <a:latin typeface="Arial Nova" panose="020B0504020202020204" pitchFamily="34" charset="0"/>
              </a:rPr>
              <a:t>Experimented with custom implementation using PASCAL-VOC data</a:t>
            </a:r>
          </a:p>
          <a:p>
            <a:pPr marL="0" lvl="0" indent="0">
              <a:lnSpc>
                <a:spcPct val="110000"/>
              </a:lnSpc>
              <a:buNone/>
            </a:pPr>
            <a:endParaRPr lang="en-US" dirty="0">
              <a:latin typeface="Arial Nova" panose="020B0504020202020204" pitchFamily="34" charset="0"/>
            </a:endParaRPr>
          </a:p>
          <a:p>
            <a:pPr lvl="0">
              <a:lnSpc>
                <a:spcPct val="110000"/>
              </a:lnSpc>
            </a:pPr>
            <a:r>
              <a:rPr lang="en-US" dirty="0">
                <a:latin typeface="Arial Nova" panose="020B0504020202020204" pitchFamily="34" charset="0"/>
              </a:rPr>
              <a:t>Conducted ablation experiments by switching on/off var-voting and soft-NMS</a:t>
            </a:r>
          </a:p>
          <a:p>
            <a:pPr lvl="0">
              <a:lnSpc>
                <a:spcPct val="110000"/>
              </a:lnSpc>
            </a:pPr>
            <a:endParaRPr lang="en-US" dirty="0">
              <a:latin typeface="Arial Nova" panose="020B0504020202020204" pitchFamily="34" charset="0"/>
            </a:endParaRPr>
          </a:p>
          <a:p>
            <a:pPr lvl="0">
              <a:lnSpc>
                <a:spcPct val="110000"/>
              </a:lnSpc>
            </a:pPr>
            <a:r>
              <a:rPr lang="en-US" dirty="0">
                <a:latin typeface="Arial Nova" panose="020B0504020202020204" pitchFamily="34" charset="0"/>
              </a:rPr>
              <a:t>Results close to original paper though lesser than expected </a:t>
            </a:r>
          </a:p>
          <a:p>
            <a:pPr lvl="0">
              <a:lnSpc>
                <a:spcPct val="110000"/>
              </a:lnSpc>
            </a:pPr>
            <a:endParaRPr lang="en-US" dirty="0">
              <a:latin typeface="Arial Nova" panose="020B0504020202020204" pitchFamily="34" charset="0"/>
            </a:endParaRPr>
          </a:p>
          <a:p>
            <a:pPr lvl="0">
              <a:lnSpc>
                <a:spcPct val="110000"/>
              </a:lnSpc>
              <a:defRPr/>
            </a:pPr>
            <a:r>
              <a:rPr lang="en-US" dirty="0">
                <a:latin typeface="Arial Nova" panose="020B0504020202020204" pitchFamily="34" charset="0"/>
              </a:rPr>
              <a:t>Did not perform well in detecting smaller objects. Low AP</a:t>
            </a:r>
            <a:r>
              <a:rPr lang="en-US" baseline="30000" dirty="0">
                <a:latin typeface="Arial Nova" panose="020B0504020202020204" pitchFamily="34" charset="0"/>
              </a:rPr>
              <a:t>S</a:t>
            </a:r>
            <a:r>
              <a:rPr lang="en-US" dirty="0">
                <a:latin typeface="Arial Nova" panose="020B0504020202020204" pitchFamily="34" charset="0"/>
              </a:rPr>
              <a:t> value.</a:t>
            </a:r>
          </a:p>
        </p:txBody>
      </p:sp>
      <p:pic>
        <p:nvPicPr>
          <p:cNvPr id="12" name="Content Placeholder 11">
            <a:extLst>
              <a:ext uri="{FF2B5EF4-FFF2-40B4-BE49-F238E27FC236}">
                <a16:creationId xmlns:a16="http://schemas.microsoft.com/office/drawing/2014/main" id="{0507B904-AD90-239D-759D-121A78AD871A}"/>
              </a:ext>
            </a:extLst>
          </p:cNvPr>
          <p:cNvPicPr>
            <a:picLocks noGrp="1" noChangeAspect="1"/>
          </p:cNvPicPr>
          <p:nvPr>
            <p:ph sz="quarter" idx="13"/>
          </p:nvPr>
        </p:nvPicPr>
        <p:blipFill>
          <a:blip r:embed="rId2"/>
          <a:stretch>
            <a:fillRect/>
          </a:stretch>
        </p:blipFill>
        <p:spPr>
          <a:xfrm>
            <a:off x="1340643" y="4803324"/>
            <a:ext cx="6462713" cy="891913"/>
          </a:xfrm>
        </p:spPr>
      </p:pic>
      <p:pic>
        <p:nvPicPr>
          <p:cNvPr id="8" name="Purdue CoBrand">
            <a:extLst>
              <a:ext uri="{FF2B5EF4-FFF2-40B4-BE49-F238E27FC236}">
                <a16:creationId xmlns:a16="http://schemas.microsoft.com/office/drawing/2014/main" id="{DAF4B4A5-130A-0D4D-9089-CA01E6FA81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9261" y="6072299"/>
            <a:ext cx="3431899" cy="365760"/>
          </a:xfrm>
          <a:prstGeom prst="rect">
            <a:avLst/>
          </a:prstGeom>
        </p:spPr>
      </p:pic>
      <p:sp>
        <p:nvSpPr>
          <p:cNvPr id="6" name="Date ">
            <a:extLst>
              <a:ext uri="{FF2B5EF4-FFF2-40B4-BE49-F238E27FC236}">
                <a16:creationId xmlns:a16="http://schemas.microsoft.com/office/drawing/2014/main" id="{D1F3D237-95C6-7F44-886F-39CEF591E852}"/>
              </a:ext>
            </a:extLst>
          </p:cNvPr>
          <p:cNvSpPr>
            <a:spLocks noGrp="1"/>
          </p:cNvSpPr>
          <p:nvPr>
            <p:ph type="dt" sz="half" idx="10"/>
          </p:nvPr>
        </p:nvSpPr>
        <p:spPr>
          <a:xfrm>
            <a:off x="6936377" y="6220740"/>
            <a:ext cx="904286" cy="323968"/>
          </a:xfrm>
        </p:spPr>
        <p:txBody>
          <a:bodyPr/>
          <a:lstStyle/>
          <a:p>
            <a:fld id="{4127BF28-8E52-EB4D-8A7B-6C7DC4946F53}" type="datetime1">
              <a:rPr lang="en-US" smtClean="0">
                <a:latin typeface="Arial Nova" panose="020B0504020202020204" pitchFamily="34" charset="0"/>
              </a:rPr>
              <a:t>11/21/2022</a:t>
            </a:fld>
            <a:endParaRPr lang="en-US" dirty="0">
              <a:latin typeface="Arial Nova" panose="020B0504020202020204" pitchFamily="34" charset="0"/>
            </a:endParaRPr>
          </a:p>
        </p:txBody>
      </p:sp>
      <p:sp>
        <p:nvSpPr>
          <p:cNvPr id="7" name="Slide Number">
            <a:extLst>
              <a:ext uri="{FF2B5EF4-FFF2-40B4-BE49-F238E27FC236}">
                <a16:creationId xmlns:a16="http://schemas.microsoft.com/office/drawing/2014/main" id="{0343A167-D916-344F-9C29-C33AA2CD1DF2}"/>
              </a:ext>
            </a:extLst>
          </p:cNvPr>
          <p:cNvSpPr>
            <a:spLocks noGrp="1"/>
          </p:cNvSpPr>
          <p:nvPr>
            <p:ph type="sldNum" sz="quarter" idx="12"/>
          </p:nvPr>
        </p:nvSpPr>
        <p:spPr/>
        <p:txBody>
          <a:bodyPr/>
          <a:lstStyle/>
          <a:p>
            <a:fld id="{8A7A6979-0714-4377-B894-6BE4C2D6E202}" type="slidenum">
              <a:rPr lang="en-US" smtClean="0">
                <a:latin typeface="Arial Nova" panose="020B0504020202020204" pitchFamily="34" charset="0"/>
              </a:rPr>
              <a:pPr/>
              <a:t>6</a:t>
            </a:fld>
            <a:endParaRPr lang="en-US" dirty="0">
              <a:latin typeface="Arial Nova" panose="020B0504020202020204" pitchFamily="34" charset="0"/>
            </a:endParaRPr>
          </a:p>
        </p:txBody>
      </p:sp>
      <p:pic>
        <p:nvPicPr>
          <p:cNvPr id="15" name="Picture 14">
            <a:extLst>
              <a:ext uri="{FF2B5EF4-FFF2-40B4-BE49-F238E27FC236}">
                <a16:creationId xmlns:a16="http://schemas.microsoft.com/office/drawing/2014/main" id="{D102E559-8319-8DE6-D1EF-18C825565DB8}"/>
              </a:ext>
            </a:extLst>
          </p:cNvPr>
          <p:cNvPicPr>
            <a:picLocks noChangeAspect="1"/>
          </p:cNvPicPr>
          <p:nvPr/>
        </p:nvPicPr>
        <p:blipFill>
          <a:blip r:embed="rId4"/>
          <a:stretch>
            <a:fillRect/>
          </a:stretch>
        </p:blipFill>
        <p:spPr>
          <a:xfrm>
            <a:off x="1340642" y="3758057"/>
            <a:ext cx="6462713" cy="914880"/>
          </a:xfrm>
          <a:prstGeom prst="rect">
            <a:avLst/>
          </a:prstGeom>
        </p:spPr>
      </p:pic>
    </p:spTree>
    <p:extLst>
      <p:ext uri="{BB962C8B-B14F-4D97-AF65-F5344CB8AC3E}">
        <p14:creationId xmlns:p14="http://schemas.microsoft.com/office/powerpoint/2010/main" val="12863250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urdue CoBrand">
            <a:extLst>
              <a:ext uri="{FF2B5EF4-FFF2-40B4-BE49-F238E27FC236}">
                <a16:creationId xmlns:a16="http://schemas.microsoft.com/office/drawing/2014/main" id="{3161C900-A62A-B140-B982-8370B88473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9261" y="6072299"/>
            <a:ext cx="3431899" cy="365760"/>
          </a:xfrm>
          <a:prstGeom prst="rect">
            <a:avLst/>
          </a:prstGeom>
        </p:spPr>
      </p:pic>
      <p:sp>
        <p:nvSpPr>
          <p:cNvPr id="4" name="Date">
            <a:extLst>
              <a:ext uri="{FF2B5EF4-FFF2-40B4-BE49-F238E27FC236}">
                <a16:creationId xmlns:a16="http://schemas.microsoft.com/office/drawing/2014/main" id="{79302B88-828F-CB42-9139-39D669D000DF}"/>
              </a:ext>
            </a:extLst>
          </p:cNvPr>
          <p:cNvSpPr>
            <a:spLocks noGrp="1"/>
          </p:cNvSpPr>
          <p:nvPr>
            <p:ph type="dt" sz="half" idx="10"/>
          </p:nvPr>
        </p:nvSpPr>
        <p:spPr>
          <a:xfrm>
            <a:off x="6936384" y="6220740"/>
            <a:ext cx="904402" cy="323968"/>
          </a:xfrm>
        </p:spPr>
        <p:txBody>
          <a:bodyPr/>
          <a:lstStyle/>
          <a:p>
            <a:fld id="{D47A9A36-4EB0-BF46-AE48-7CDA251B954B}" type="datetime1">
              <a:rPr lang="en-US" smtClean="0">
                <a:latin typeface="Arial Nova" panose="020B0504020202020204" pitchFamily="34" charset="0"/>
              </a:rPr>
              <a:t>11/21/2022</a:t>
            </a:fld>
            <a:endParaRPr lang="en-US" dirty="0">
              <a:latin typeface="Arial Nova" panose="020B0504020202020204" pitchFamily="34" charset="0"/>
            </a:endParaRPr>
          </a:p>
        </p:txBody>
      </p:sp>
      <p:sp>
        <p:nvSpPr>
          <p:cNvPr id="5" name="Slide Number">
            <a:extLst>
              <a:ext uri="{FF2B5EF4-FFF2-40B4-BE49-F238E27FC236}">
                <a16:creationId xmlns:a16="http://schemas.microsoft.com/office/drawing/2014/main" id="{592DD1FC-3F64-944A-AB34-0DE1EFFEC75B}"/>
              </a:ext>
            </a:extLst>
          </p:cNvPr>
          <p:cNvSpPr>
            <a:spLocks noGrp="1"/>
          </p:cNvSpPr>
          <p:nvPr>
            <p:ph type="sldNum" sz="quarter" idx="12"/>
          </p:nvPr>
        </p:nvSpPr>
        <p:spPr/>
        <p:txBody>
          <a:bodyPr/>
          <a:lstStyle/>
          <a:p>
            <a:fld id="{8A7A6979-0714-4377-B894-6BE4C2D6E202}" type="slidenum">
              <a:rPr lang="en-US" smtClean="0">
                <a:latin typeface="Arial Nova" panose="020B0504020202020204" pitchFamily="34" charset="0"/>
              </a:rPr>
              <a:pPr/>
              <a:t>7</a:t>
            </a:fld>
            <a:endParaRPr lang="en-US" dirty="0">
              <a:latin typeface="Arial Nova" panose="020B0504020202020204" pitchFamily="34" charset="0"/>
            </a:endParaRPr>
          </a:p>
        </p:txBody>
      </p:sp>
      <p:pic>
        <p:nvPicPr>
          <p:cNvPr id="9" name="Content Placeholder 24">
            <a:extLst>
              <a:ext uri="{FF2B5EF4-FFF2-40B4-BE49-F238E27FC236}">
                <a16:creationId xmlns:a16="http://schemas.microsoft.com/office/drawing/2014/main" id="{17E88108-EAAE-B2E2-BA03-B467B7C5D729}"/>
              </a:ext>
            </a:extLst>
          </p:cNvPr>
          <p:cNvPicPr>
            <a:picLocks noGrp="1" noChangeAspect="1"/>
          </p:cNvPicPr>
          <p:nvPr>
            <p:ph type="pic" sz="quarter" idx="13"/>
          </p:nvPr>
        </p:nvPicPr>
        <p:blipFill>
          <a:blip r:embed="rId3"/>
          <a:srcRect t="12020" b="12020"/>
          <a:stretch>
            <a:fillRect/>
          </a:stretch>
        </p:blipFill>
        <p:spPr>
          <a:xfrm>
            <a:off x="2903252" y="186431"/>
            <a:ext cx="3089175" cy="2139519"/>
          </a:xfrm>
        </p:spPr>
      </p:pic>
      <p:pic>
        <p:nvPicPr>
          <p:cNvPr id="10" name="Content Placeholder 26">
            <a:extLst>
              <a:ext uri="{FF2B5EF4-FFF2-40B4-BE49-F238E27FC236}">
                <a16:creationId xmlns:a16="http://schemas.microsoft.com/office/drawing/2014/main" id="{3EAB029B-F81F-3695-B36D-52FB34134277}"/>
              </a:ext>
            </a:extLst>
          </p:cNvPr>
          <p:cNvPicPr>
            <a:picLocks noChangeAspect="1"/>
          </p:cNvPicPr>
          <p:nvPr/>
        </p:nvPicPr>
        <p:blipFill>
          <a:blip r:embed="rId4"/>
          <a:stretch>
            <a:fillRect/>
          </a:stretch>
        </p:blipFill>
        <p:spPr>
          <a:xfrm>
            <a:off x="1025085" y="2789254"/>
            <a:ext cx="2927186" cy="2655774"/>
          </a:xfrm>
          <a:prstGeom prst="rect">
            <a:avLst/>
          </a:prstGeom>
        </p:spPr>
      </p:pic>
      <p:pic>
        <p:nvPicPr>
          <p:cNvPr id="11" name="Content Placeholder 28">
            <a:extLst>
              <a:ext uri="{FF2B5EF4-FFF2-40B4-BE49-F238E27FC236}">
                <a16:creationId xmlns:a16="http://schemas.microsoft.com/office/drawing/2014/main" id="{02CDB210-3C24-9450-834C-7B48C37E8E31}"/>
              </a:ext>
            </a:extLst>
          </p:cNvPr>
          <p:cNvPicPr>
            <a:picLocks noChangeAspect="1"/>
          </p:cNvPicPr>
          <p:nvPr/>
        </p:nvPicPr>
        <p:blipFill>
          <a:blip r:embed="rId5"/>
          <a:stretch>
            <a:fillRect/>
          </a:stretch>
        </p:blipFill>
        <p:spPr>
          <a:xfrm>
            <a:off x="4913599" y="2789254"/>
            <a:ext cx="2927187" cy="2655774"/>
          </a:xfrm>
          <a:prstGeom prst="rect">
            <a:avLst/>
          </a:prstGeom>
        </p:spPr>
      </p:pic>
      <p:sp>
        <p:nvSpPr>
          <p:cNvPr id="12" name="TextBox 11">
            <a:extLst>
              <a:ext uri="{FF2B5EF4-FFF2-40B4-BE49-F238E27FC236}">
                <a16:creationId xmlns:a16="http://schemas.microsoft.com/office/drawing/2014/main" id="{802709EC-9CBB-074B-B2C6-68C3777C24D5}"/>
              </a:ext>
            </a:extLst>
          </p:cNvPr>
          <p:cNvSpPr txBox="1"/>
          <p:nvPr/>
        </p:nvSpPr>
        <p:spPr>
          <a:xfrm>
            <a:off x="1526959" y="5445028"/>
            <a:ext cx="2425312" cy="276999"/>
          </a:xfrm>
          <a:prstGeom prst="rect">
            <a:avLst/>
          </a:prstGeom>
          <a:noFill/>
        </p:spPr>
        <p:txBody>
          <a:bodyPr wrap="square" rtlCol="0">
            <a:spAutoFit/>
          </a:bodyPr>
          <a:lstStyle/>
          <a:p>
            <a:r>
              <a:rPr lang="en-IN" sz="1200" dirty="0">
                <a:latin typeface="Arial Nova" panose="020B0504020202020204" pitchFamily="34" charset="0"/>
              </a:rPr>
              <a:t>Detections without KL Loss</a:t>
            </a:r>
          </a:p>
        </p:txBody>
      </p:sp>
      <p:sp>
        <p:nvSpPr>
          <p:cNvPr id="15" name="TextBox 14">
            <a:extLst>
              <a:ext uri="{FF2B5EF4-FFF2-40B4-BE49-F238E27FC236}">
                <a16:creationId xmlns:a16="http://schemas.microsoft.com/office/drawing/2014/main" id="{C89201BB-5918-FFD6-EECB-69759DC21DA9}"/>
              </a:ext>
            </a:extLst>
          </p:cNvPr>
          <p:cNvSpPr txBox="1"/>
          <p:nvPr/>
        </p:nvSpPr>
        <p:spPr>
          <a:xfrm>
            <a:off x="5598354" y="5464893"/>
            <a:ext cx="2425312" cy="276999"/>
          </a:xfrm>
          <a:prstGeom prst="rect">
            <a:avLst/>
          </a:prstGeom>
          <a:noFill/>
        </p:spPr>
        <p:txBody>
          <a:bodyPr wrap="square" rtlCol="0">
            <a:spAutoFit/>
          </a:bodyPr>
          <a:lstStyle/>
          <a:p>
            <a:r>
              <a:rPr lang="en-IN" sz="1200" dirty="0">
                <a:latin typeface="Arial Nova" panose="020B0504020202020204" pitchFamily="34" charset="0"/>
              </a:rPr>
              <a:t>Detections with KL Loss</a:t>
            </a:r>
          </a:p>
        </p:txBody>
      </p:sp>
      <p:sp>
        <p:nvSpPr>
          <p:cNvPr id="16" name="TextBox 15">
            <a:extLst>
              <a:ext uri="{FF2B5EF4-FFF2-40B4-BE49-F238E27FC236}">
                <a16:creationId xmlns:a16="http://schemas.microsoft.com/office/drawing/2014/main" id="{BB51BD10-5916-B547-8BDF-BC6C37327BBD}"/>
              </a:ext>
            </a:extLst>
          </p:cNvPr>
          <p:cNvSpPr txBox="1"/>
          <p:nvPr/>
        </p:nvSpPr>
        <p:spPr>
          <a:xfrm>
            <a:off x="2903252" y="2325950"/>
            <a:ext cx="3293361" cy="276999"/>
          </a:xfrm>
          <a:prstGeom prst="rect">
            <a:avLst/>
          </a:prstGeom>
          <a:noFill/>
        </p:spPr>
        <p:txBody>
          <a:bodyPr wrap="square" rtlCol="0">
            <a:spAutoFit/>
          </a:bodyPr>
          <a:lstStyle/>
          <a:p>
            <a:r>
              <a:rPr lang="en-IN" sz="1200" dirty="0">
                <a:latin typeface="Arial Nova" panose="020B0504020202020204" pitchFamily="34" charset="0"/>
              </a:rPr>
              <a:t>Ground truth boxes in </a:t>
            </a:r>
            <a:r>
              <a:rPr lang="en-IN" sz="1200">
                <a:latin typeface="Arial Nova" panose="020B0504020202020204" pitchFamily="34" charset="0"/>
              </a:rPr>
              <a:t>a PASCAL-VOC </a:t>
            </a:r>
            <a:r>
              <a:rPr lang="en-IN" sz="1200" dirty="0">
                <a:latin typeface="Arial Nova" panose="020B0504020202020204" pitchFamily="34" charset="0"/>
              </a:rPr>
              <a:t>image</a:t>
            </a:r>
          </a:p>
        </p:txBody>
      </p:sp>
    </p:spTree>
    <p:extLst>
      <p:ext uri="{BB962C8B-B14F-4D97-AF65-F5344CB8AC3E}">
        <p14:creationId xmlns:p14="http://schemas.microsoft.com/office/powerpoint/2010/main" val="9830663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4C68859C-C6DA-FE49-AE9B-16641E5CEF1C}"/>
              </a:ext>
            </a:extLst>
          </p:cNvPr>
          <p:cNvSpPr>
            <a:spLocks noGrp="1"/>
          </p:cNvSpPr>
          <p:nvPr>
            <p:ph type="ctrTitle"/>
          </p:nvPr>
        </p:nvSpPr>
        <p:spPr/>
        <p:txBody>
          <a:bodyPr/>
          <a:lstStyle/>
          <a:p>
            <a:r>
              <a:rPr lang="en-US" dirty="0">
                <a:latin typeface="Arial Nova" panose="020B0504020202020204" pitchFamily="34" charset="0"/>
              </a:rPr>
              <a:t>Future Work</a:t>
            </a:r>
          </a:p>
        </p:txBody>
      </p:sp>
      <p:sp>
        <p:nvSpPr>
          <p:cNvPr id="3" name="Subhead">
            <a:extLst>
              <a:ext uri="{FF2B5EF4-FFF2-40B4-BE49-F238E27FC236}">
                <a16:creationId xmlns:a16="http://schemas.microsoft.com/office/drawing/2014/main" id="{ACEB0132-27E3-124A-9A10-C1163F4F58B3}"/>
              </a:ext>
            </a:extLst>
          </p:cNvPr>
          <p:cNvSpPr>
            <a:spLocks noGrp="1"/>
          </p:cNvSpPr>
          <p:nvPr>
            <p:ph type="subTitle" idx="1"/>
          </p:nvPr>
        </p:nvSpPr>
        <p:spPr>
          <a:xfrm>
            <a:off x="1128501" y="1345166"/>
            <a:ext cx="6925731" cy="338554"/>
          </a:xfrm>
        </p:spPr>
        <p:txBody>
          <a:bodyPr/>
          <a:lstStyle/>
          <a:p>
            <a:r>
              <a:rPr lang="en-US" dirty="0">
                <a:latin typeface="Arial Nova" panose="020B0504020202020204" pitchFamily="34" charset="0"/>
              </a:rPr>
              <a:t>Improvements on top of the current work</a:t>
            </a:r>
          </a:p>
        </p:txBody>
      </p:sp>
      <p:sp>
        <p:nvSpPr>
          <p:cNvPr id="4" name="Body Text">
            <a:extLst>
              <a:ext uri="{FF2B5EF4-FFF2-40B4-BE49-F238E27FC236}">
                <a16:creationId xmlns:a16="http://schemas.microsoft.com/office/drawing/2014/main" id="{7A7B447E-5843-7B4B-A9B6-7B67AE885DBD}"/>
              </a:ext>
            </a:extLst>
          </p:cNvPr>
          <p:cNvSpPr>
            <a:spLocks noGrp="1"/>
          </p:cNvSpPr>
          <p:nvPr>
            <p:ph type="body" sz="quarter" idx="14"/>
          </p:nvPr>
        </p:nvSpPr>
        <p:spPr>
          <a:xfrm>
            <a:off x="1280814" y="1917388"/>
            <a:ext cx="6925732" cy="3411537"/>
          </a:xfrm>
        </p:spPr>
        <p:txBody>
          <a:bodyPr/>
          <a:lstStyle/>
          <a:p>
            <a:pPr>
              <a:buFont typeface="Arial" panose="020B0604020202020204" pitchFamily="34" charset="0"/>
              <a:buChar char="•"/>
            </a:pPr>
            <a:r>
              <a:rPr lang="en-US" dirty="0">
                <a:latin typeface="Arial Nova" panose="020B0504020202020204" pitchFamily="34" charset="0"/>
              </a:rPr>
              <a:t>Can be tested using other backbone models like VGG-16</a:t>
            </a:r>
          </a:p>
          <a:p>
            <a:pPr>
              <a:buFont typeface="Arial" panose="020B0604020202020204" pitchFamily="34" charset="0"/>
              <a:buChar char="•"/>
            </a:pPr>
            <a:endParaRPr lang="en-US" dirty="0">
              <a:latin typeface="Arial Nova" panose="020B0504020202020204" pitchFamily="34" charset="0"/>
            </a:endParaRPr>
          </a:p>
          <a:p>
            <a:pPr>
              <a:buFont typeface="Arial" panose="020B0604020202020204" pitchFamily="34" charset="0"/>
              <a:buChar char="•"/>
            </a:pPr>
            <a:r>
              <a:rPr lang="en-US" dirty="0">
                <a:latin typeface="Arial Nova" panose="020B0504020202020204" pitchFamily="34" charset="0"/>
              </a:rPr>
              <a:t>Can be trained using more GPU resources and longer time</a:t>
            </a:r>
          </a:p>
          <a:p>
            <a:pPr>
              <a:buFont typeface="Arial" panose="020B0604020202020204" pitchFamily="34" charset="0"/>
              <a:buChar char="•"/>
            </a:pPr>
            <a:endParaRPr lang="en-US" dirty="0">
              <a:latin typeface="Arial Nova" panose="020B0504020202020204" pitchFamily="34" charset="0"/>
            </a:endParaRPr>
          </a:p>
          <a:p>
            <a:pPr>
              <a:buFont typeface="Arial" panose="020B0604020202020204" pitchFamily="34" charset="0"/>
              <a:buChar char="•"/>
            </a:pPr>
            <a:r>
              <a:rPr lang="en-US" dirty="0">
                <a:latin typeface="Arial Nova" panose="020B0504020202020204" pitchFamily="34" charset="0"/>
              </a:rPr>
              <a:t>Larger datasets like MS-COCO can be used for better results</a:t>
            </a:r>
          </a:p>
          <a:p>
            <a:pPr>
              <a:buFont typeface="Arial" panose="020B0604020202020204" pitchFamily="34" charset="0"/>
              <a:buChar char="•"/>
            </a:pPr>
            <a:endParaRPr lang="en-US" dirty="0">
              <a:latin typeface="Arial Nova" panose="020B0504020202020204" pitchFamily="34" charset="0"/>
            </a:endParaRPr>
          </a:p>
          <a:p>
            <a:pPr>
              <a:buFont typeface="Arial" panose="020B0604020202020204" pitchFamily="34" charset="0"/>
              <a:buChar char="•"/>
              <a:defRPr/>
            </a:pPr>
            <a:r>
              <a:rPr lang="en-US" dirty="0">
                <a:latin typeface="Arial Nova" panose="020B0504020202020204" pitchFamily="34" charset="0"/>
              </a:rPr>
              <a:t>Can be included into Detectron2 framework via configuration</a:t>
            </a:r>
          </a:p>
          <a:p>
            <a:pPr>
              <a:buFont typeface="Arial" panose="020B0604020202020204" pitchFamily="34" charset="0"/>
              <a:buChar char="•"/>
            </a:pPr>
            <a:endParaRPr lang="en-US" dirty="0">
              <a:latin typeface="Arial Nova" panose="020B0504020202020204" pitchFamily="34" charset="0"/>
            </a:endParaRPr>
          </a:p>
          <a:p>
            <a:pPr>
              <a:buFont typeface="Arial" panose="020B0604020202020204" pitchFamily="34" charset="0"/>
              <a:buChar char="•"/>
              <a:defRPr/>
            </a:pPr>
            <a:r>
              <a:rPr lang="en-US" dirty="0">
                <a:latin typeface="Arial Nova" panose="020B0504020202020204" pitchFamily="34" charset="0"/>
              </a:rPr>
              <a:t>Better probabilistic approaches to model localization variances</a:t>
            </a:r>
          </a:p>
        </p:txBody>
      </p:sp>
      <p:pic>
        <p:nvPicPr>
          <p:cNvPr id="7" name="Purdue CoBrand">
            <a:extLst>
              <a:ext uri="{FF2B5EF4-FFF2-40B4-BE49-F238E27FC236}">
                <a16:creationId xmlns:a16="http://schemas.microsoft.com/office/drawing/2014/main" id="{1E2AD856-2FEC-334A-B913-EBD1BE91E3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9261" y="6072299"/>
            <a:ext cx="3431899" cy="365760"/>
          </a:xfrm>
          <a:prstGeom prst="rect">
            <a:avLst/>
          </a:prstGeom>
        </p:spPr>
      </p:pic>
      <p:sp>
        <p:nvSpPr>
          <p:cNvPr id="5" name="Date">
            <a:extLst>
              <a:ext uri="{FF2B5EF4-FFF2-40B4-BE49-F238E27FC236}">
                <a16:creationId xmlns:a16="http://schemas.microsoft.com/office/drawing/2014/main" id="{FB00B505-51CF-DF41-A6F5-045261D896B1}"/>
              </a:ext>
            </a:extLst>
          </p:cNvPr>
          <p:cNvSpPr>
            <a:spLocks noGrp="1"/>
          </p:cNvSpPr>
          <p:nvPr>
            <p:ph type="dt" sz="half" idx="10"/>
          </p:nvPr>
        </p:nvSpPr>
        <p:spPr/>
        <p:txBody>
          <a:bodyPr/>
          <a:lstStyle/>
          <a:p>
            <a:fld id="{93C70D44-4D52-E745-B943-20C0DA58653C}" type="datetime1">
              <a:rPr lang="en-US" smtClean="0">
                <a:latin typeface="Arial Nova" panose="020B0504020202020204" pitchFamily="34" charset="0"/>
              </a:rPr>
              <a:pPr/>
              <a:t>11/20/2022</a:t>
            </a:fld>
            <a:endParaRPr lang="en-US" dirty="0">
              <a:latin typeface="Arial Nova" panose="020B0504020202020204" pitchFamily="34" charset="0"/>
            </a:endParaRPr>
          </a:p>
        </p:txBody>
      </p:sp>
      <p:sp>
        <p:nvSpPr>
          <p:cNvPr id="6" name="Slide Number">
            <a:extLst>
              <a:ext uri="{FF2B5EF4-FFF2-40B4-BE49-F238E27FC236}">
                <a16:creationId xmlns:a16="http://schemas.microsoft.com/office/drawing/2014/main" id="{8A79D7E4-37C0-1549-8E7C-EDC9B2FE68B5}"/>
              </a:ext>
            </a:extLst>
          </p:cNvPr>
          <p:cNvSpPr>
            <a:spLocks noGrp="1"/>
          </p:cNvSpPr>
          <p:nvPr>
            <p:ph type="sldNum" sz="quarter" idx="12"/>
          </p:nvPr>
        </p:nvSpPr>
        <p:spPr/>
        <p:txBody>
          <a:bodyPr/>
          <a:lstStyle/>
          <a:p>
            <a:fld id="{8A7A6979-0714-4377-B894-6BE4C2D6E202}" type="slidenum">
              <a:rPr lang="en-US" smtClean="0">
                <a:latin typeface="Arial Nova" panose="020B0504020202020204" pitchFamily="34" charset="0"/>
              </a:rPr>
              <a:pPr/>
              <a:t>8</a:t>
            </a:fld>
            <a:endParaRPr lang="en-US" dirty="0">
              <a:latin typeface="Arial Nova" panose="020B0504020202020204" pitchFamily="34" charset="0"/>
            </a:endParaRPr>
          </a:p>
        </p:txBody>
      </p:sp>
    </p:spTree>
    <p:extLst>
      <p:ext uri="{BB962C8B-B14F-4D97-AF65-F5344CB8AC3E}">
        <p14:creationId xmlns:p14="http://schemas.microsoft.com/office/powerpoint/2010/main" val="41134882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E06EECC5-BC81-B641-8E5C-D69EE2F54D88}"/>
              </a:ext>
            </a:extLst>
          </p:cNvPr>
          <p:cNvSpPr>
            <a:spLocks noGrp="1"/>
          </p:cNvSpPr>
          <p:nvPr>
            <p:ph type="ctrTitle"/>
          </p:nvPr>
        </p:nvSpPr>
        <p:spPr>
          <a:xfrm>
            <a:off x="1685055" y="4724420"/>
            <a:ext cx="5773885" cy="830997"/>
          </a:xfrm>
        </p:spPr>
        <p:txBody>
          <a:bodyPr/>
          <a:lstStyle/>
          <a:p>
            <a:pPr algn="ctr"/>
            <a:r>
              <a:rPr lang="en-US" dirty="0">
                <a:latin typeface="Arial Nova" panose="020B0504020202020204" pitchFamily="34" charset="0"/>
              </a:rPr>
              <a:t>Thank You</a:t>
            </a:r>
          </a:p>
        </p:txBody>
      </p:sp>
      <p:sp>
        <p:nvSpPr>
          <p:cNvPr id="4" name="Date">
            <a:extLst>
              <a:ext uri="{FF2B5EF4-FFF2-40B4-BE49-F238E27FC236}">
                <a16:creationId xmlns:a16="http://schemas.microsoft.com/office/drawing/2014/main" id="{8197DFA7-0FB7-754D-9094-A93DFCD00682}"/>
              </a:ext>
            </a:extLst>
          </p:cNvPr>
          <p:cNvSpPr>
            <a:spLocks noGrp="1"/>
          </p:cNvSpPr>
          <p:nvPr>
            <p:ph type="dt" sz="half" idx="10"/>
          </p:nvPr>
        </p:nvSpPr>
        <p:spPr>
          <a:xfrm>
            <a:off x="6831874" y="6227631"/>
            <a:ext cx="870923" cy="323968"/>
          </a:xfrm>
        </p:spPr>
        <p:txBody>
          <a:bodyPr/>
          <a:lstStyle/>
          <a:p>
            <a:fld id="{69E19CAC-2325-1047-B0FD-9C1EACA0A0AE}" type="datetime1">
              <a:rPr lang="en-US" smtClean="0">
                <a:latin typeface="Arial Nova" panose="020B0504020202020204" pitchFamily="34" charset="0"/>
              </a:rPr>
              <a:pPr/>
              <a:t>11/21/2022</a:t>
            </a:fld>
            <a:endParaRPr lang="en-US" dirty="0">
              <a:latin typeface="Arial Nova" panose="020B0504020202020204" pitchFamily="34" charset="0"/>
            </a:endParaRPr>
          </a:p>
        </p:txBody>
      </p:sp>
      <p:sp>
        <p:nvSpPr>
          <p:cNvPr id="5" name="Slide Number">
            <a:extLst>
              <a:ext uri="{FF2B5EF4-FFF2-40B4-BE49-F238E27FC236}">
                <a16:creationId xmlns:a16="http://schemas.microsoft.com/office/drawing/2014/main" id="{D8430EBB-A681-8344-9831-C6ACFF85A8B4}"/>
              </a:ext>
            </a:extLst>
          </p:cNvPr>
          <p:cNvSpPr>
            <a:spLocks noGrp="1"/>
          </p:cNvSpPr>
          <p:nvPr>
            <p:ph type="sldNum" sz="quarter" idx="12"/>
          </p:nvPr>
        </p:nvSpPr>
        <p:spPr>
          <a:xfrm>
            <a:off x="7840786" y="6200875"/>
            <a:ext cx="365760" cy="365760"/>
          </a:xfrm>
        </p:spPr>
        <p:txBody>
          <a:bodyPr/>
          <a:lstStyle/>
          <a:p>
            <a:fld id="{8A7A6979-0714-4377-B894-6BE4C2D6E202}" type="slidenum">
              <a:rPr lang="en-US" smtClean="0">
                <a:latin typeface="Arial Nova" panose="020B0504020202020204" pitchFamily="34" charset="0"/>
              </a:rPr>
              <a:pPr/>
              <a:t>9</a:t>
            </a:fld>
            <a:endParaRPr lang="en-US" dirty="0">
              <a:latin typeface="Arial Nova" panose="020B0504020202020204" pitchFamily="34" charset="0"/>
            </a:endParaRPr>
          </a:p>
        </p:txBody>
      </p:sp>
      <p:pic>
        <p:nvPicPr>
          <p:cNvPr id="7" name="Purdue CoBrand">
            <a:extLst>
              <a:ext uri="{FF2B5EF4-FFF2-40B4-BE49-F238E27FC236}">
                <a16:creationId xmlns:a16="http://schemas.microsoft.com/office/drawing/2014/main" id="{DAF4B4A5-130A-0D4D-9089-CA01E6FA81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9261" y="6072299"/>
            <a:ext cx="3431899" cy="365760"/>
          </a:xfrm>
          <a:prstGeom prst="rect">
            <a:avLst/>
          </a:prstGeom>
        </p:spPr>
      </p:pic>
      <p:sp>
        <p:nvSpPr>
          <p:cNvPr id="9" name="Body Text">
            <a:extLst>
              <a:ext uri="{FF2B5EF4-FFF2-40B4-BE49-F238E27FC236}">
                <a16:creationId xmlns:a16="http://schemas.microsoft.com/office/drawing/2014/main" id="{D4560D8C-872D-1D90-A0B7-E448354B383E}"/>
              </a:ext>
            </a:extLst>
          </p:cNvPr>
          <p:cNvSpPr>
            <a:spLocks noGrp="1"/>
          </p:cNvSpPr>
          <p:nvPr>
            <p:ph type="body" sz="quarter" idx="14"/>
          </p:nvPr>
        </p:nvSpPr>
        <p:spPr>
          <a:xfrm>
            <a:off x="1218669" y="1011865"/>
            <a:ext cx="7206239" cy="3411537"/>
          </a:xfrm>
        </p:spPr>
        <p:txBody>
          <a:bodyPr/>
          <a:lstStyle/>
          <a:p>
            <a:pPr marL="285750" lvl="0" indent="-285750">
              <a:buFont typeface="Arial" panose="020B0604020202020204" pitchFamily="34" charset="0"/>
              <a:buChar char="•"/>
            </a:pPr>
            <a:r>
              <a:rPr lang="en-US" dirty="0">
                <a:latin typeface="Arial Nova" panose="020B0504020202020204" pitchFamily="34" charset="0"/>
                <a:hlinkClick r:id="rId4"/>
              </a:rPr>
              <a:t>https://openaccess.thecvf.com/content_CVPR_2019/papers/He_Bounding_Box_Regression_With_Uncertainty_for_Accurate_Object_Detection_CVPR_2019_paper.pdf</a:t>
            </a:r>
            <a:endParaRPr lang="en-US" dirty="0">
              <a:latin typeface="Arial Nova" panose="020B0504020202020204" pitchFamily="34" charset="0"/>
            </a:endParaRPr>
          </a:p>
          <a:p>
            <a:pPr marL="285750" lvl="0" indent="-285750">
              <a:buFont typeface="Arial" panose="020B0604020202020204" pitchFamily="34" charset="0"/>
              <a:buChar char="•"/>
            </a:pPr>
            <a:r>
              <a:rPr lang="en-US" dirty="0">
                <a:latin typeface="Arial Nova" panose="020B0504020202020204" pitchFamily="34" charset="0"/>
                <a:hlinkClick r:id="rId5"/>
              </a:rPr>
              <a:t>https://openaccess.thecvf.com/content_ICCV_2017/papers/Bodla_Soft-NMS_--_Improving_ICCV_2017_paper.pdf</a:t>
            </a:r>
            <a:endParaRPr lang="en-US" dirty="0">
              <a:latin typeface="Arial Nova" panose="020B0504020202020204" pitchFamily="34" charset="0"/>
            </a:endParaRPr>
          </a:p>
          <a:p>
            <a:pPr marL="285750" lvl="0" indent="-285750">
              <a:buFont typeface="Arial" panose="020B0604020202020204" pitchFamily="34" charset="0"/>
              <a:buChar char="•"/>
            </a:pPr>
            <a:r>
              <a:rPr lang="en-US" dirty="0">
                <a:latin typeface="Arial Nova" panose="020B0504020202020204" pitchFamily="34" charset="0"/>
                <a:hlinkClick r:id="rId6"/>
              </a:rPr>
              <a:t>http://host.robots.ox.ac.uk/pascal/VOC/</a:t>
            </a:r>
            <a:endParaRPr lang="en-US" dirty="0">
              <a:latin typeface="Arial Nova" panose="020B0504020202020204" pitchFamily="34" charset="0"/>
            </a:endParaRPr>
          </a:p>
          <a:p>
            <a:pPr marL="285750" lvl="0" indent="-285750">
              <a:buFont typeface="Arial" panose="020B0604020202020204" pitchFamily="34" charset="0"/>
              <a:buChar char="•"/>
            </a:pPr>
            <a:r>
              <a:rPr lang="en-US" dirty="0">
                <a:latin typeface="Arial Nova" panose="020B0504020202020204" pitchFamily="34" charset="0"/>
                <a:hlinkClick r:id="rId7"/>
              </a:rPr>
              <a:t>https://cocodataset.org/#home</a:t>
            </a:r>
            <a:endParaRPr lang="en-US" dirty="0">
              <a:latin typeface="Arial Nova" panose="020B0504020202020204" pitchFamily="34" charset="0"/>
            </a:endParaRPr>
          </a:p>
          <a:p>
            <a:pPr marL="285750" lvl="0" indent="-285750">
              <a:buFont typeface="Arial" panose="020B0604020202020204" pitchFamily="34" charset="0"/>
              <a:buChar char="•"/>
            </a:pPr>
            <a:r>
              <a:rPr lang="en-US" dirty="0">
                <a:latin typeface="Arial Nova" panose="020B0504020202020204" pitchFamily="34" charset="0"/>
                <a:hlinkClick r:id="rId8"/>
              </a:rPr>
              <a:t>https://github.com/chongruo/tiny-coco</a:t>
            </a:r>
            <a:endParaRPr lang="en-US" dirty="0">
              <a:latin typeface="Arial Nova" panose="020B0504020202020204" pitchFamily="34" charset="0"/>
            </a:endParaRPr>
          </a:p>
          <a:p>
            <a:pPr marL="285750" lvl="0" indent="-285750">
              <a:buFont typeface="Arial" panose="020B0604020202020204" pitchFamily="34" charset="0"/>
              <a:buChar char="•"/>
              <a:defRPr/>
            </a:pPr>
            <a:r>
              <a:rPr lang="en-US" dirty="0">
                <a:latin typeface="Arial Nova" panose="020B0504020202020204" pitchFamily="34" charset="0"/>
                <a:hlinkClick r:id="rId9"/>
              </a:rPr>
              <a:t>https://github.com/facebookresearch/detectron2</a:t>
            </a:r>
            <a:endParaRPr lang="en-US" dirty="0">
              <a:latin typeface="Arial Nova" panose="020B0504020202020204" pitchFamily="34" charset="0"/>
            </a:endParaRPr>
          </a:p>
          <a:p>
            <a:pPr marL="285750" lvl="0" indent="-285750">
              <a:buFont typeface="Arial" panose="020B0604020202020204" pitchFamily="34" charset="0"/>
              <a:buChar char="•"/>
              <a:defRPr/>
            </a:pPr>
            <a:r>
              <a:rPr lang="en-US" dirty="0">
                <a:latin typeface="Arial Nova" panose="020B0504020202020204" pitchFamily="34" charset="0"/>
                <a:hlinkClick r:id="rId10"/>
              </a:rPr>
              <a:t>https://github.com/yihui-he/KL-Loss</a:t>
            </a:r>
            <a:endParaRPr lang="en-US" dirty="0">
              <a:latin typeface="Arial Nova" panose="020B0504020202020204" pitchFamily="34" charset="0"/>
            </a:endParaRPr>
          </a:p>
          <a:p>
            <a:pPr marL="285750" lvl="0" indent="-285750">
              <a:buFont typeface="Arial" panose="020B0604020202020204" pitchFamily="34" charset="0"/>
              <a:buChar char="•"/>
              <a:defRPr/>
            </a:pPr>
            <a:r>
              <a:rPr lang="en-US" dirty="0">
                <a:latin typeface="Arial Nova" panose="020B0504020202020204" pitchFamily="34" charset="0"/>
                <a:hlinkClick r:id="rId11"/>
              </a:rPr>
              <a:t>https://github.com/yihui-he/Stronger-yolo-pytorch</a:t>
            </a:r>
            <a:endParaRPr lang="en-US" dirty="0">
              <a:latin typeface="Arial Nova" panose="020B0504020202020204" pitchFamily="34" charset="0"/>
            </a:endParaRPr>
          </a:p>
          <a:p>
            <a:pPr marL="285750" lvl="0" indent="-285750">
              <a:buFont typeface="Arial" panose="020B0604020202020204" pitchFamily="34" charset="0"/>
              <a:buChar char="•"/>
              <a:defRPr/>
            </a:pPr>
            <a:r>
              <a:rPr lang="en-US" dirty="0">
                <a:latin typeface="Arial Nova" panose="020B0504020202020204" pitchFamily="34" charset="0"/>
                <a:hlinkClick r:id="rId12"/>
              </a:rPr>
              <a:t>https://github.com/cxliu0/KL-Loss-pytorch</a:t>
            </a:r>
            <a:endParaRPr lang="en-US" dirty="0">
              <a:latin typeface="Arial Nova" panose="020B0504020202020204" pitchFamily="34" charset="0"/>
            </a:endParaRPr>
          </a:p>
          <a:p>
            <a:pPr lvl="0">
              <a:defRPr/>
            </a:pPr>
            <a:endParaRPr lang="en-US" dirty="0">
              <a:latin typeface="Arial Nova" panose="020B0504020202020204" pitchFamily="34" charset="0"/>
            </a:endParaRPr>
          </a:p>
          <a:p>
            <a:pPr marL="285750" lvl="0" indent="-285750">
              <a:buFont typeface="Arial" panose="020B0604020202020204" pitchFamily="34" charset="0"/>
              <a:buChar char="•"/>
              <a:defRPr/>
            </a:pPr>
            <a:endParaRPr lang="en-US" dirty="0">
              <a:latin typeface="Arial Nova" panose="020B0504020202020204" pitchFamily="34" charset="0"/>
            </a:endParaRPr>
          </a:p>
        </p:txBody>
      </p:sp>
      <p:sp>
        <p:nvSpPr>
          <p:cNvPr id="10" name="Title">
            <a:extLst>
              <a:ext uri="{FF2B5EF4-FFF2-40B4-BE49-F238E27FC236}">
                <a16:creationId xmlns:a16="http://schemas.microsoft.com/office/drawing/2014/main" id="{AE870516-21D1-9EF2-14E3-826DA5C72266}"/>
              </a:ext>
            </a:extLst>
          </p:cNvPr>
          <p:cNvSpPr txBox="1">
            <a:spLocks/>
          </p:cNvSpPr>
          <p:nvPr/>
        </p:nvSpPr>
        <p:spPr bwMode="blackWhite">
          <a:xfrm>
            <a:off x="1685056" y="433550"/>
            <a:ext cx="5773885" cy="276999"/>
          </a:xfrm>
          <a:prstGeom prst="rect">
            <a:avLst/>
          </a:prstGeom>
          <a:noFill/>
          <a:ln w="38100" cap="sq">
            <a:noFill/>
            <a:miter lim="800000"/>
          </a:ln>
        </p:spPr>
        <p:txBody>
          <a:bodyPr vert="horz" wrap="square" lIns="0" tIns="0" rIns="0" bIns="0" rtlCol="0" anchor="t" anchorCtr="0">
            <a:spAutoFit/>
          </a:bodyPr>
          <a:lstStyle>
            <a:lvl1pPr algn="l" defTabSz="914400" rtl="0" eaLnBrk="1" latinLnBrk="0" hangingPunct="1">
              <a:lnSpc>
                <a:spcPct val="90000"/>
              </a:lnSpc>
              <a:spcBef>
                <a:spcPct val="0"/>
              </a:spcBef>
              <a:buNone/>
              <a:defRPr sz="6000" b="1" i="1" kern="1200" cap="all" spc="0" baseline="0">
                <a:solidFill>
                  <a:schemeClr val="bg1"/>
                </a:solidFill>
                <a:latin typeface="Acumin Pro ExtraCondensed" panose="020B0508020202020204" pitchFamily="34" charset="77"/>
                <a:ea typeface="+mj-ea"/>
                <a:cs typeface="+mj-cs"/>
              </a:defRPr>
            </a:lvl1pPr>
          </a:lstStyle>
          <a:p>
            <a:pPr algn="ctr"/>
            <a:r>
              <a:rPr lang="en-US" sz="2000" i="0" dirty="0">
                <a:latin typeface="Arial Nova" panose="020B0504020202020204" pitchFamily="34" charset="0"/>
              </a:rPr>
              <a:t>References</a:t>
            </a:r>
          </a:p>
        </p:txBody>
      </p:sp>
    </p:spTree>
    <p:extLst>
      <p:ext uri="{BB962C8B-B14F-4D97-AF65-F5344CB8AC3E}">
        <p14:creationId xmlns:p14="http://schemas.microsoft.com/office/powerpoint/2010/main" val="2425730508"/>
      </p:ext>
    </p:extLst>
  </p:cSld>
  <p:clrMapOvr>
    <a:masterClrMapping/>
  </p:clrMapOvr>
</p:sld>
</file>

<file path=ppt/theme/theme1.xml><?xml version="1.0" encoding="utf-8"?>
<a:theme xmlns:a="http://schemas.openxmlformats.org/drawingml/2006/main" name="Purdue2">
  <a:themeElements>
    <a:clrScheme name="PurdueColors">
      <a:dk1>
        <a:srgbClr val="000000"/>
      </a:dk1>
      <a:lt1>
        <a:srgbClr val="000000"/>
      </a:lt1>
      <a:dk2>
        <a:srgbClr val="C4BFC0"/>
      </a:dk2>
      <a:lt2>
        <a:srgbClr val="C9B991"/>
      </a:lt2>
      <a:accent1>
        <a:srgbClr val="8E6F3E"/>
      </a:accent1>
      <a:accent2>
        <a:srgbClr val="555960"/>
      </a:accent2>
      <a:accent3>
        <a:srgbClr val="C9B991"/>
      </a:accent3>
      <a:accent4>
        <a:srgbClr val="FFFFFF"/>
      </a:accent4>
      <a:accent5>
        <a:srgbClr val="000000"/>
      </a:accent5>
      <a:accent6>
        <a:srgbClr val="555960"/>
      </a:accent6>
      <a:hlink>
        <a:srgbClr val="000000"/>
      </a:hlink>
      <a:folHlink>
        <a:srgbClr val="555960"/>
      </a:folHlink>
    </a:clrScheme>
    <a:fontScheme name="PurdueBrand">
      <a:majorFont>
        <a:latin typeface="Acumin Pro ExtraCondensed Smbd"/>
        <a:ea typeface=""/>
        <a:cs typeface=""/>
      </a:majorFont>
      <a:minorFont>
        <a:latin typeface="Acumin Pro"/>
        <a:ea typeface=""/>
        <a:cs typeface=""/>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resentation1" id="{0F7A2058-D776-41B7-84A0-0C874A3FCA7D}" vid="{0B5A5621-8B38-4282-8CA5-79EF5D6FFF9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COBRAND-PPT-TEMPLATE_StdScreen_Embedded-Brand-Fonts_Cross-Platform_Black</Template>
  <TotalTime>0</TotalTime>
  <Words>580</Words>
  <Application>Microsoft Office PowerPoint</Application>
  <PresentationFormat>On-screen Show (4:3)</PresentationFormat>
  <Paragraphs>105</Paragraphs>
  <Slides>9</Slides>
  <Notes>5</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9</vt:i4>
      </vt:variant>
    </vt:vector>
  </HeadingPairs>
  <TitlesOfParts>
    <vt:vector size="22" baseType="lpstr">
      <vt:lpstr>Arial</vt:lpstr>
      <vt:lpstr>United Sans Cd Md</vt:lpstr>
      <vt:lpstr>Arial Nova</vt:lpstr>
      <vt:lpstr>Acumin Pro SemiCondensed</vt:lpstr>
      <vt:lpstr>Acumin Pro Medium</vt:lpstr>
      <vt:lpstr>Wingdings</vt:lpstr>
      <vt:lpstr>Acumin Pro ExtraCondensed Smbd</vt:lpstr>
      <vt:lpstr>Acumin Pro Semibold</vt:lpstr>
      <vt:lpstr>Acumin Pro ExtraCondensed</vt:lpstr>
      <vt:lpstr>Acumin Pro</vt:lpstr>
      <vt:lpstr>United Sans Rg Md</vt:lpstr>
      <vt:lpstr>Calibri</vt:lpstr>
      <vt:lpstr>Purdue2</vt:lpstr>
      <vt:lpstr>Accurate PREDICTION of BOUNDING  BOXES in  OBJECT DETECTION</vt:lpstr>
      <vt:lpstr>Introduction</vt:lpstr>
      <vt:lpstr>Problem Statement</vt:lpstr>
      <vt:lpstr>Algorithms</vt:lpstr>
      <vt:lpstr>Implementation</vt:lpstr>
      <vt:lpstr>Results</vt:lpstr>
      <vt:lpstr>PowerPoint Presentation</vt:lpstr>
      <vt:lpstr>Future Work</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akbowers</dc:creator>
  <cp:lastModifiedBy>Souradip Pal</cp:lastModifiedBy>
  <cp:revision>71</cp:revision>
  <dcterms:created xsi:type="dcterms:W3CDTF">2021-07-27T16:21:55Z</dcterms:created>
  <dcterms:modified xsi:type="dcterms:W3CDTF">2022-11-21T08:19:16Z</dcterms:modified>
</cp:coreProperties>
</file>